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12192000"/>
  <p:notesSz cx="6858000" cy="9144000"/>
  <p:embeddedFontLst>
    <p:embeddedFont>
      <p:font typeface="Pacifico"/>
      <p:regular r:id="rId26"/>
    </p:embeddedFont>
    <p:embeddedFont>
      <p:font typeface="Bell MT"/>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acifico-regular.fntdata"/><Relationship Id="rId25" Type="http://schemas.openxmlformats.org/officeDocument/2006/relationships/slide" Target="slides/slide21.xml"/><Relationship Id="rId28" Type="http://schemas.openxmlformats.org/officeDocument/2006/relationships/font" Target="fonts/BellMT-bold.fntdata"/><Relationship Id="rId27" Type="http://schemas.openxmlformats.org/officeDocument/2006/relationships/font" Target="fonts/BellMT-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BellMT-italic.fntdata"/><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font" Target="fonts/BellMT-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8788"/>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Arial"/>
                <a:ea typeface="Arial"/>
                <a:cs typeface="Arial"/>
                <a:sym typeface="Arial"/>
              </a:defRPr>
            </a:lvl2pPr>
            <a:lvl3pPr indent="0" lvl="2" marL="914400" marR="0" rtl="0" algn="l">
              <a:spcBef>
                <a:spcPts val="0"/>
              </a:spcBef>
              <a:buNone/>
              <a:defRPr b="0" i="0" sz="1800" u="none" cap="none" strike="noStrike">
                <a:solidFill>
                  <a:schemeClr val="dk1"/>
                </a:solidFill>
                <a:latin typeface="Arial"/>
                <a:ea typeface="Arial"/>
                <a:cs typeface="Arial"/>
                <a:sym typeface="Arial"/>
              </a:defRPr>
            </a:lvl3pPr>
            <a:lvl4pPr indent="0" lvl="3" marL="1371600" marR="0" rtl="0" algn="l">
              <a:spcBef>
                <a:spcPts val="0"/>
              </a:spcBef>
              <a:buNone/>
              <a:defRPr b="0" i="0" sz="1800" u="none" cap="none" strike="noStrike">
                <a:solidFill>
                  <a:schemeClr val="dk1"/>
                </a:solidFill>
                <a:latin typeface="Arial"/>
                <a:ea typeface="Arial"/>
                <a:cs typeface="Arial"/>
                <a:sym typeface="Arial"/>
              </a:defRPr>
            </a:lvl4pPr>
            <a:lvl5pPr indent="0" lvl="4" marL="1828800" marR="0" rtl="0" algn="l">
              <a:spcBef>
                <a:spcPts val="0"/>
              </a:spcBef>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4" name="Shape 4"/>
          <p:cNvSpPr txBox="1"/>
          <p:nvPr>
            <p:ph idx="10" type="dt"/>
          </p:nvPr>
        </p:nvSpPr>
        <p:spPr>
          <a:xfrm>
            <a:off x="3884612" y="0"/>
            <a:ext cx="2971799" cy="458788"/>
          </a:xfrm>
          <a:prstGeom prst="rect">
            <a:avLst/>
          </a:prstGeom>
          <a:noFill/>
          <a:ln>
            <a:noFill/>
          </a:ln>
        </p:spPr>
        <p:txBody>
          <a:bodyPr anchorCtr="0" anchor="t" bIns="91425" lIns="91425" rIns="91425" tIns="91425"/>
          <a:lstStyle>
            <a:lvl1pPr indent="0" lvl="0" marL="0" marR="0" rtl="0" algn="r">
              <a:spcBef>
                <a:spcPts val="0"/>
              </a:spcBef>
              <a:buNone/>
              <a:defRPr b="0" i="0" sz="1200" u="none" cap="none" strike="noStrike">
                <a:solidFill>
                  <a:schemeClr val="dk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Arial"/>
                <a:ea typeface="Arial"/>
                <a:cs typeface="Arial"/>
                <a:sym typeface="Arial"/>
              </a:defRPr>
            </a:lvl2pPr>
            <a:lvl3pPr indent="0" lvl="2" marL="914400" marR="0" rtl="0" algn="l">
              <a:spcBef>
                <a:spcPts val="0"/>
              </a:spcBef>
              <a:buNone/>
              <a:defRPr b="0" i="0" sz="1800" u="none" cap="none" strike="noStrike">
                <a:solidFill>
                  <a:schemeClr val="dk1"/>
                </a:solidFill>
                <a:latin typeface="Arial"/>
                <a:ea typeface="Arial"/>
                <a:cs typeface="Arial"/>
                <a:sym typeface="Arial"/>
              </a:defRPr>
            </a:lvl3pPr>
            <a:lvl4pPr indent="0" lvl="3" marL="1371600" marR="0" rtl="0" algn="l">
              <a:spcBef>
                <a:spcPts val="0"/>
              </a:spcBef>
              <a:buNone/>
              <a:defRPr b="0" i="0" sz="1800" u="none" cap="none" strike="noStrike">
                <a:solidFill>
                  <a:schemeClr val="dk1"/>
                </a:solidFill>
                <a:latin typeface="Arial"/>
                <a:ea typeface="Arial"/>
                <a:cs typeface="Arial"/>
                <a:sym typeface="Arial"/>
              </a:defRPr>
            </a:lvl4pPr>
            <a:lvl5pPr indent="0" lvl="4" marL="1828800" marR="0" rtl="0" algn="l">
              <a:spcBef>
                <a:spcPts val="0"/>
              </a:spcBef>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5" name="Shape 5"/>
          <p:cNvSpPr/>
          <p:nvPr>
            <p:ph idx="3"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400550"/>
            <a:ext cx="5486399" cy="360045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Arial"/>
                <a:ea typeface="Arial"/>
                <a:cs typeface="Arial"/>
                <a:sym typeface="Arial"/>
              </a:defRPr>
            </a:lvl1pPr>
            <a:lvl2pPr indent="0" lvl="1" marL="457200" marR="0" rtl="0" algn="l">
              <a:spcBef>
                <a:spcPts val="0"/>
              </a:spcBef>
              <a:buNone/>
              <a:defRPr b="0" i="0" sz="1200" u="none" cap="none" strike="noStrike">
                <a:solidFill>
                  <a:schemeClr val="dk1"/>
                </a:solidFill>
                <a:latin typeface="Arial"/>
                <a:ea typeface="Arial"/>
                <a:cs typeface="Arial"/>
                <a:sym typeface="Arial"/>
              </a:defRPr>
            </a:lvl2pPr>
            <a:lvl3pPr indent="0" lvl="2" marL="914400" marR="0" rtl="0" algn="l">
              <a:spcBef>
                <a:spcPts val="0"/>
              </a:spcBef>
              <a:buNone/>
              <a:defRPr b="0" i="0" sz="1200" u="none" cap="none" strike="noStrike">
                <a:solidFill>
                  <a:schemeClr val="dk1"/>
                </a:solidFill>
                <a:latin typeface="Arial"/>
                <a:ea typeface="Arial"/>
                <a:cs typeface="Arial"/>
                <a:sym typeface="Arial"/>
              </a:defRPr>
            </a:lvl3pPr>
            <a:lvl4pPr indent="0" lvl="3" marL="1371600" marR="0" rtl="0" algn="l">
              <a:spcBef>
                <a:spcPts val="0"/>
              </a:spcBef>
              <a:buNone/>
              <a:defRPr b="0" i="0" sz="1200" u="none" cap="none" strike="noStrike">
                <a:solidFill>
                  <a:schemeClr val="dk1"/>
                </a:solidFill>
                <a:latin typeface="Arial"/>
                <a:ea typeface="Arial"/>
                <a:cs typeface="Arial"/>
                <a:sym typeface="Arial"/>
              </a:defRPr>
            </a:lvl4pPr>
            <a:lvl5pPr indent="0" lvl="4" marL="1828800" marR="0" rtl="0" algn="l">
              <a:spcBef>
                <a:spcPts val="0"/>
              </a:spcBef>
              <a:buNone/>
              <a:defRPr b="0" i="0" sz="1200" u="none" cap="none" strike="noStrike">
                <a:solidFill>
                  <a:schemeClr val="dk1"/>
                </a:solidFill>
                <a:latin typeface="Arial"/>
                <a:ea typeface="Arial"/>
                <a:cs typeface="Arial"/>
                <a:sym typeface="Arial"/>
              </a:defRPr>
            </a:lvl5pPr>
            <a:lvl6pPr indent="0" lvl="5" marL="2286000" marR="0" rtl="0" algn="l">
              <a:spcBef>
                <a:spcPts val="0"/>
              </a:spcBef>
              <a:buNone/>
              <a:defRPr b="0" i="0" sz="1200" u="none" cap="none" strike="noStrike">
                <a:solidFill>
                  <a:schemeClr val="dk1"/>
                </a:solidFill>
                <a:latin typeface="Arial"/>
                <a:ea typeface="Arial"/>
                <a:cs typeface="Arial"/>
                <a:sym typeface="Arial"/>
              </a:defRPr>
            </a:lvl6pPr>
            <a:lvl7pPr indent="0" lvl="6" marL="2743200" marR="0" rtl="0" algn="l">
              <a:spcBef>
                <a:spcPts val="0"/>
              </a:spcBef>
              <a:buNone/>
              <a:defRPr b="0" i="0" sz="1200" u="none" cap="none" strike="noStrike">
                <a:solidFill>
                  <a:schemeClr val="dk1"/>
                </a:solidFill>
                <a:latin typeface="Arial"/>
                <a:ea typeface="Arial"/>
                <a:cs typeface="Arial"/>
                <a:sym typeface="Arial"/>
              </a:defRPr>
            </a:lvl7pPr>
            <a:lvl8pPr indent="0" lvl="7" marL="3200400" marR="0" rtl="0" algn="l">
              <a:spcBef>
                <a:spcPts val="0"/>
              </a:spcBef>
              <a:buNone/>
              <a:defRPr b="0" i="0" sz="1200" u="none" cap="none" strike="noStrike">
                <a:solidFill>
                  <a:schemeClr val="dk1"/>
                </a:solidFill>
                <a:latin typeface="Arial"/>
                <a:ea typeface="Arial"/>
                <a:cs typeface="Arial"/>
                <a:sym typeface="Arial"/>
              </a:defRPr>
            </a:lvl8pPr>
            <a:lvl9pPr indent="0" lvl="8" marL="3657600" marR="0" rtl="0" algn="l">
              <a:spcBef>
                <a:spcPts val="0"/>
              </a:spcBef>
              <a:buNone/>
              <a:defRPr b="0" i="0" sz="1200" u="none" cap="none" strike="noStrike">
                <a:solidFill>
                  <a:schemeClr val="dk1"/>
                </a:solidFill>
                <a:latin typeface="Arial"/>
                <a:ea typeface="Arial"/>
                <a:cs typeface="Arial"/>
                <a:sym typeface="Arial"/>
              </a:defRPr>
            </a:lvl9pPr>
          </a:lstStyle>
          <a:p/>
        </p:txBody>
      </p:sp>
      <p:sp>
        <p:nvSpPr>
          <p:cNvPr id="7" name="Shape 7"/>
          <p:cNvSpPr txBox="1"/>
          <p:nvPr>
            <p:ph idx="11" type="ftr"/>
          </p:nvPr>
        </p:nvSpPr>
        <p:spPr>
          <a:xfrm>
            <a:off x="0" y="8685213"/>
            <a:ext cx="2971799" cy="458786"/>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chemeClr val="dk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Arial"/>
                <a:ea typeface="Arial"/>
                <a:cs typeface="Arial"/>
                <a:sym typeface="Arial"/>
              </a:defRPr>
            </a:lvl2pPr>
            <a:lvl3pPr indent="0" lvl="2" marL="914400" marR="0" rtl="0" algn="l">
              <a:spcBef>
                <a:spcPts val="0"/>
              </a:spcBef>
              <a:buNone/>
              <a:defRPr b="0" i="0" sz="1800" u="none" cap="none" strike="noStrike">
                <a:solidFill>
                  <a:schemeClr val="dk1"/>
                </a:solidFill>
                <a:latin typeface="Arial"/>
                <a:ea typeface="Arial"/>
                <a:cs typeface="Arial"/>
                <a:sym typeface="Arial"/>
              </a:defRPr>
            </a:lvl3pPr>
            <a:lvl4pPr indent="0" lvl="3" marL="1371600" marR="0" rtl="0" algn="l">
              <a:spcBef>
                <a:spcPts val="0"/>
              </a:spcBef>
              <a:buNone/>
              <a:defRPr b="0" i="0" sz="1800" u="none" cap="none" strike="noStrike">
                <a:solidFill>
                  <a:schemeClr val="dk1"/>
                </a:solidFill>
                <a:latin typeface="Arial"/>
                <a:ea typeface="Arial"/>
                <a:cs typeface="Arial"/>
                <a:sym typeface="Arial"/>
              </a:defRPr>
            </a:lvl4pPr>
            <a:lvl5pPr indent="0" lvl="4" marL="1828800" marR="0" rtl="0" algn="l">
              <a:spcBef>
                <a:spcPts val="0"/>
              </a:spcBef>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8" name="Shape 8"/>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7" name="Shape 87"/>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p:txBody>
      </p:sp>
      <p:sp>
        <p:nvSpPr>
          <p:cNvPr id="88" name="Shape 88"/>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Arial"/>
                <a:ea typeface="Arial"/>
                <a:cs typeface="Arial"/>
                <a:sym typeface="Arial"/>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67" name="Shape 167"/>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Review outcomes.  You might use information from the article that was sent out earlier http://www.ascd.org/ascd-express/vol12/1203-jensen.aspx   </a:t>
            </a:r>
          </a:p>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p:txBody>
      </p:sp>
      <p:sp>
        <p:nvSpPr>
          <p:cNvPr id="168" name="Shape 168"/>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Arial"/>
                <a:ea typeface="Arial"/>
                <a:cs typeface="Arial"/>
                <a:sym typeface="Arial"/>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73" name="Shape 173"/>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Arial"/>
                <a:ea typeface="Arial"/>
                <a:cs typeface="Arial"/>
                <a:sym typeface="Arial"/>
              </a:rPr>
              <a:t>It is helpful to have a planned structure for delivering MMM activities.  One suggestion is to start with an activity to prepare students, then deliver the activity itself, and close with an activity to help students refocus/transition back to an academic focus.  One suggestion is:</a:t>
            </a:r>
          </a:p>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a:p>
            <a:pPr indent="-171450" lvl="0" marL="171450" marR="0" rtl="0" algn="l">
              <a:spcBef>
                <a:spcPts val="0"/>
              </a:spcBef>
              <a:buClr>
                <a:schemeClr val="dk1"/>
              </a:buClr>
              <a:buSzPct val="100000"/>
              <a:buFont typeface="Arial"/>
              <a:buChar char="•"/>
            </a:pPr>
            <a:r>
              <a:rPr b="0" i="0" lang="en-US" sz="1200" u="none" cap="none" strike="noStrike">
                <a:solidFill>
                  <a:schemeClr val="dk1"/>
                </a:solidFill>
                <a:latin typeface="Arial"/>
                <a:ea typeface="Arial"/>
                <a:cs typeface="Arial"/>
                <a:sym typeface="Arial"/>
              </a:rPr>
              <a:t>Begin MMM with the Breathing Exercise, one of the Yoga videos, or a quick warm up – (Head, Shoulders, Knees and Toes, for example)</a:t>
            </a:r>
          </a:p>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a:p>
            <a:pPr indent="-171450" lvl="0" marL="171450" marR="0" rtl="0" algn="l">
              <a:spcBef>
                <a:spcPts val="0"/>
              </a:spcBef>
              <a:buClr>
                <a:schemeClr val="dk1"/>
              </a:buClr>
              <a:buSzPct val="100000"/>
              <a:buFont typeface="Arial"/>
              <a:buChar char="•"/>
            </a:pPr>
            <a:r>
              <a:rPr b="0" i="0" lang="en-US" sz="1200" u="none" cap="none" strike="noStrike">
                <a:solidFill>
                  <a:schemeClr val="dk1"/>
                </a:solidFill>
                <a:latin typeface="Arial"/>
                <a:ea typeface="Arial"/>
                <a:cs typeface="Arial"/>
                <a:sym typeface="Arial"/>
              </a:rPr>
              <a:t>Choose an activity from the Generic Menu, which we will be exploring today, or there are activities connected to the Exploration Questions in the theme-specific menus.</a:t>
            </a:r>
          </a:p>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a:p>
            <a:pPr indent="-171450" lvl="0" marL="171450" marR="0" rtl="0" algn="l">
              <a:spcBef>
                <a:spcPts val="0"/>
              </a:spcBef>
              <a:buClr>
                <a:schemeClr val="dk1"/>
              </a:buClr>
              <a:buSzPct val="100000"/>
              <a:buFont typeface="Arial"/>
              <a:buChar char="•"/>
            </a:pPr>
            <a:r>
              <a:rPr b="0" i="0" lang="en-US" sz="1200" u="none" cap="none" strike="noStrike">
                <a:solidFill>
                  <a:schemeClr val="dk1"/>
                </a:solidFill>
                <a:latin typeface="Arial"/>
                <a:ea typeface="Arial"/>
                <a:cs typeface="Arial"/>
                <a:sym typeface="Arial"/>
              </a:rPr>
              <a:t>Refocus with a Breathing Exercise or reflection discussion about what students experienced during the activity.  What is something they learned/noticed, how do they feel after participating, what did they enjoy or want to do more of, what do they wish they had done?</a:t>
            </a:r>
          </a:p>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p:txBody>
      </p:sp>
      <p:sp>
        <p:nvSpPr>
          <p:cNvPr id="174" name="Shape 174"/>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Arial"/>
                <a:ea typeface="Arial"/>
                <a:cs typeface="Arial"/>
                <a:sym typeface="Arial"/>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87" name="Shape 187"/>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p:txBody>
      </p:sp>
      <p:sp>
        <p:nvSpPr>
          <p:cNvPr id="188" name="Shape 188"/>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Arial"/>
                <a:ea typeface="Arial"/>
                <a:cs typeface="Arial"/>
                <a:sym typeface="Arial"/>
              </a:rPr>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96" name="Shape 196"/>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Arial"/>
                <a:ea typeface="Arial"/>
                <a:cs typeface="Arial"/>
                <a:sym typeface="Arial"/>
              </a:rPr>
              <a:t>Facilitate discussion of the questions after each activity with the group.</a:t>
            </a:r>
          </a:p>
        </p:txBody>
      </p:sp>
      <p:sp>
        <p:nvSpPr>
          <p:cNvPr id="197" name="Shape 197"/>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Arial"/>
                <a:ea typeface="Arial"/>
                <a:cs typeface="Arial"/>
                <a:sym typeface="Arial"/>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04" name="Shape 204"/>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Arial"/>
                <a:ea typeface="Arial"/>
                <a:cs typeface="Arial"/>
                <a:sym typeface="Arial"/>
              </a:rPr>
              <a:t>Hover the cursor over the video to play.</a:t>
            </a:r>
          </a:p>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p:txBody>
      </p:sp>
      <p:sp>
        <p:nvSpPr>
          <p:cNvPr id="205" name="Shape 205"/>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Arial"/>
                <a:ea typeface="Arial"/>
                <a:cs typeface="Arial"/>
                <a:sym typeface="Arial"/>
              </a:rPr>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2" name="Shape 212"/>
        <p:cNvGrpSpPr/>
        <p:nvPr/>
      </p:nvGrpSpPr>
      <p:grpSpPr>
        <a:xfrm>
          <a:off x="0" y="0"/>
          <a:ext cx="0" cy="0"/>
          <a:chOff x="0" y="0"/>
          <a:chExt cx="0" cy="0"/>
        </a:xfrm>
      </p:grpSpPr>
      <p:sp>
        <p:nvSpPr>
          <p:cNvPr id="213" name="Shape 21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14" name="Shape 214"/>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p:txBody>
      </p:sp>
      <p:sp>
        <p:nvSpPr>
          <p:cNvPr id="215" name="Shape 215"/>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Arial"/>
                <a:ea typeface="Arial"/>
                <a:cs typeface="Arial"/>
                <a:sym typeface="Arial"/>
              </a:rPr>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24" name="Shape 224"/>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Arial"/>
                <a:ea typeface="Arial"/>
                <a:cs typeface="Arial"/>
                <a:sym typeface="Arial"/>
              </a:rPr>
              <a:t>First have participants prepare for this Guided Imagery.  Read slowly with pauses to allow time for all participants to fully experience this activity.</a:t>
            </a:r>
          </a:p>
          <a:p>
            <a:pPr indent="0" lvl="0" marL="0" marR="0" rtl="0" algn="l">
              <a:spcBef>
                <a:spcPts val="0"/>
              </a:spcBef>
              <a:buSzPct val="25000"/>
              <a:buNone/>
            </a:pPr>
            <a:r>
              <a:rPr b="0" i="0" lang="en-US" sz="1200" u="none" cap="none" strike="noStrike">
                <a:solidFill>
                  <a:schemeClr val="dk1"/>
                </a:solidFill>
                <a:latin typeface="Arial"/>
                <a:ea typeface="Arial"/>
                <a:cs typeface="Arial"/>
                <a:sym typeface="Arial"/>
              </a:rPr>
              <a:t>Say:</a:t>
            </a:r>
          </a:p>
          <a:p>
            <a:pPr indent="0" lvl="0" marL="0" marR="0" rtl="0" algn="l">
              <a:spcBef>
                <a:spcPts val="0"/>
              </a:spcBef>
              <a:buSzPct val="25000"/>
              <a:buNone/>
            </a:pPr>
            <a:r>
              <a:rPr b="0" i="0" lang="en-US" sz="1200" u="none" cap="none" strike="noStrike">
                <a:solidFill>
                  <a:schemeClr val="dk1"/>
                </a:solidFill>
                <a:latin typeface="Arial"/>
                <a:ea typeface="Arial"/>
                <a:cs typeface="Arial"/>
                <a:sym typeface="Arial"/>
              </a:rPr>
              <a:t>Sit up straight. </a:t>
            </a:r>
          </a:p>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buSzPct val="25000"/>
              <a:buNone/>
            </a:pPr>
            <a:r>
              <a:rPr b="0" i="0" lang="en-US" sz="1200" u="none" cap="none" strike="noStrike">
                <a:solidFill>
                  <a:schemeClr val="dk1"/>
                </a:solidFill>
                <a:latin typeface="Arial"/>
                <a:ea typeface="Arial"/>
                <a:cs typeface="Arial"/>
                <a:sym typeface="Arial"/>
              </a:rPr>
              <a:t>Place your hands in in your lap. </a:t>
            </a:r>
          </a:p>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buSzPct val="25000"/>
              <a:buNone/>
            </a:pPr>
            <a:r>
              <a:rPr b="0" i="0" lang="en-US" sz="1200" u="none" cap="none" strike="noStrike">
                <a:solidFill>
                  <a:schemeClr val="dk1"/>
                </a:solidFill>
                <a:latin typeface="Arial"/>
                <a:ea typeface="Arial"/>
                <a:cs typeface="Arial"/>
                <a:sym typeface="Arial"/>
              </a:rPr>
              <a:t>Close your eyes and try not to move at all. </a:t>
            </a:r>
          </a:p>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buSzPct val="25000"/>
              <a:buNone/>
            </a:pPr>
            <a:r>
              <a:rPr b="0" i="0" lang="en-US" sz="1200" u="none" cap="none" strike="noStrike">
                <a:solidFill>
                  <a:schemeClr val="dk1"/>
                </a:solidFill>
                <a:latin typeface="Arial"/>
                <a:ea typeface="Arial"/>
                <a:cs typeface="Arial"/>
                <a:sym typeface="Arial"/>
              </a:rPr>
              <a:t>Just breathe normally and feel your breath as it goes in and out of your nose</a:t>
            </a:r>
          </a:p>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buSzPct val="25000"/>
              <a:buNone/>
            </a:pPr>
            <a:r>
              <a:rPr b="0" i="0" lang="en-US" sz="1200" u="none" cap="none" strike="noStrike">
                <a:solidFill>
                  <a:schemeClr val="dk1"/>
                </a:solidFill>
                <a:latin typeface="Arial"/>
                <a:ea typeface="Arial"/>
                <a:cs typeface="Arial"/>
                <a:sym typeface="Arial"/>
              </a:rPr>
              <a:t>Take in a nice deep breath.  </a:t>
            </a:r>
          </a:p>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buSzPct val="25000"/>
              <a:buNone/>
            </a:pPr>
            <a:r>
              <a:rPr b="0" i="0" lang="en-US" sz="1200" u="none" cap="none" strike="noStrike">
                <a:solidFill>
                  <a:schemeClr val="dk1"/>
                </a:solidFill>
                <a:latin typeface="Arial"/>
                <a:ea typeface="Arial"/>
                <a:cs typeface="Arial"/>
                <a:sym typeface="Arial"/>
              </a:rPr>
              <a:t>Allow your tummy to fill up like a balloon and then breath out slowly.  Do this five times to really relax your whole body.   </a:t>
            </a:r>
          </a:p>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buSzPct val="25000"/>
              <a:buNone/>
            </a:pPr>
            <a:r>
              <a:rPr b="0" i="0" lang="en-US" sz="1200" u="none" cap="none" strike="noStrike">
                <a:solidFill>
                  <a:schemeClr val="dk1"/>
                </a:solidFill>
                <a:latin typeface="Arial"/>
                <a:ea typeface="Arial"/>
                <a:cs typeface="Arial"/>
                <a:sym typeface="Arial"/>
              </a:rPr>
              <a:t>Now as your body relaxes, imagine you are a beautiful butterfly  fluttering high in the sky. You see the lovely green valley below you with lots of colorful flowers, just waiting for you to enjoy.  </a:t>
            </a:r>
          </a:p>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buSzPct val="25000"/>
              <a:buNone/>
            </a:pPr>
            <a:r>
              <a:rPr b="0" i="0" lang="en-US" sz="1200" u="none" cap="none" strike="noStrike">
                <a:solidFill>
                  <a:schemeClr val="dk1"/>
                </a:solidFill>
                <a:latin typeface="Arial"/>
                <a:ea typeface="Arial"/>
                <a:cs typeface="Arial"/>
                <a:sym typeface="Arial"/>
              </a:rPr>
              <a:t>You feel the wind blow against your delicate wings. As the wind touches you , it gently blows away any worries, any stress you feel.   </a:t>
            </a:r>
          </a:p>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buSzPct val="25000"/>
              <a:buNone/>
            </a:pPr>
            <a:r>
              <a:rPr b="0" i="0" lang="en-US" sz="1200" u="none" cap="none" strike="noStrike">
                <a:solidFill>
                  <a:schemeClr val="dk1"/>
                </a:solidFill>
                <a:latin typeface="Arial"/>
                <a:ea typeface="Arial"/>
                <a:cs typeface="Arial"/>
                <a:sym typeface="Arial"/>
              </a:rPr>
              <a:t>Feel how wonderful it feels to be so free.  Your mind is clear and calm.  You have left any worries far behind now.  </a:t>
            </a:r>
          </a:p>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buSzPct val="25000"/>
              <a:buNone/>
            </a:pPr>
            <a:r>
              <a:rPr b="0" i="0" lang="en-US" sz="1200" u="none" cap="none" strike="noStrike">
                <a:solidFill>
                  <a:schemeClr val="dk1"/>
                </a:solidFill>
                <a:latin typeface="Arial"/>
                <a:ea typeface="Arial"/>
                <a:cs typeface="Arial"/>
                <a:sym typeface="Arial"/>
              </a:rPr>
              <a:t>You are completely peaceful. You are beautiful as you allow your true happiness to shine through.   </a:t>
            </a:r>
          </a:p>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buSzPct val="25000"/>
              <a:buNone/>
            </a:pPr>
            <a:r>
              <a:rPr b="0" i="0" lang="en-US" sz="1200" u="none" cap="none" strike="noStrike">
                <a:solidFill>
                  <a:schemeClr val="dk1"/>
                </a:solidFill>
                <a:latin typeface="Arial"/>
                <a:ea typeface="Arial"/>
                <a:cs typeface="Arial"/>
                <a:sym typeface="Arial"/>
              </a:rPr>
              <a:t>The sun touches your body and warms you. The big puffy clouds floating in t he sky remind you of how relaxed and calm you can be whenever you want, just by thinking about it.  The earth is a patchwork of color and you enjoy each moment here, gliding along feeling so joyful and peaceful. You spread your wings far and stretch.  It feels so good. Your body is calm and your mind is peaceful.   </a:t>
            </a:r>
          </a:p>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buSzPct val="25000"/>
              <a:buNone/>
            </a:pPr>
            <a:r>
              <a:rPr b="0" i="0" lang="en-US" sz="1200" u="none" cap="none" strike="noStrike">
                <a:solidFill>
                  <a:schemeClr val="dk1"/>
                </a:solidFill>
                <a:latin typeface="Arial"/>
                <a:ea typeface="Arial"/>
                <a:cs typeface="Arial"/>
                <a:sym typeface="Arial"/>
              </a:rPr>
              <a:t>Pause here for a moment:</a:t>
            </a:r>
          </a:p>
          <a:p>
            <a:pPr indent="0" lvl="0" marL="0" marR="0" rtl="0" algn="l">
              <a:spcBef>
                <a:spcPts val="0"/>
              </a:spcBef>
              <a:buSzPct val="25000"/>
              <a:buNone/>
            </a:pPr>
            <a:r>
              <a:rPr b="0" i="0" lang="en-US" sz="1200" u="none" cap="none" strike="noStrike">
                <a:solidFill>
                  <a:schemeClr val="dk1"/>
                </a:solidFill>
                <a:latin typeface="Arial"/>
                <a:ea typeface="Arial"/>
                <a:cs typeface="Arial"/>
                <a:sym typeface="Arial"/>
              </a:rPr>
              <a:t>Take in a deep breath now and exhale slowly.  When you are ready, give your body a big stretch.  With a clear, calm mid, say to yourself: I am peaceful and I am calm, ready for learning.  Open your eyes when you are ready. </a:t>
            </a:r>
          </a:p>
          <a:p>
            <a:pPr indent="0" lvl="0" marL="0" marR="0" rtl="0" algn="l">
              <a:spcBef>
                <a:spcPts val="0"/>
              </a:spcBef>
              <a:buSzPct val="25000"/>
              <a:buNone/>
            </a:pPr>
            <a:r>
              <a:rPr b="0" i="0" lang="en-US" sz="1200" u="none" cap="none" strike="noStrike">
                <a:solidFill>
                  <a:schemeClr val="dk1"/>
                </a:solidFill>
                <a:latin typeface="Arial"/>
                <a:ea typeface="Arial"/>
                <a:cs typeface="Arial"/>
                <a:sym typeface="Arial"/>
              </a:rPr>
              <a:t> </a:t>
            </a:r>
          </a:p>
          <a:p>
            <a:pPr indent="0" lvl="0" marL="0" marR="0" rtl="0" algn="l">
              <a:spcBef>
                <a:spcPts val="0"/>
              </a:spcBef>
              <a:buSzPct val="25000"/>
              <a:buNone/>
            </a:pPr>
            <a:r>
              <a:rPr b="0" i="0" lang="en-US" sz="1200" u="none" cap="none" strike="noStrike">
                <a:solidFill>
                  <a:schemeClr val="dk1"/>
                </a:solidFill>
                <a:latin typeface="Arial"/>
                <a:ea typeface="Arial"/>
                <a:cs typeface="Arial"/>
                <a:sym typeface="Arial"/>
              </a:rPr>
              <a:t>Retrieved from </a:t>
            </a:r>
            <a:r>
              <a:rPr b="0" i="1" lang="en-US" sz="1200" u="none" cap="none" strike="noStrike">
                <a:solidFill>
                  <a:schemeClr val="dk1"/>
                </a:solidFill>
                <a:latin typeface="Arial"/>
                <a:ea typeface="Arial"/>
                <a:cs typeface="Arial"/>
                <a:sym typeface="Arial"/>
              </a:rPr>
              <a:t>http://www.greenchildmagazine.com/wp-content/uploads/2013/04/Guided-Relaxation.jpg</a:t>
            </a:r>
            <a:r>
              <a:rPr b="0" i="0" lang="en-US" sz="1200" u="none" cap="none" strike="noStrike">
                <a:solidFill>
                  <a:schemeClr val="dk1"/>
                </a:solidFill>
                <a:latin typeface="Arial"/>
                <a:ea typeface="Arial"/>
                <a:cs typeface="Arial"/>
                <a:sym typeface="Arial"/>
              </a:rPr>
              <a:t> </a:t>
            </a:r>
          </a:p>
        </p:txBody>
      </p:sp>
      <p:sp>
        <p:nvSpPr>
          <p:cNvPr id="225" name="Shape 225"/>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Arial"/>
                <a:ea typeface="Arial"/>
                <a:cs typeface="Arial"/>
                <a:sym typeface="Arial"/>
              </a:rPr>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2" name="Shape 232"/>
        <p:cNvGrpSpPr/>
        <p:nvPr/>
      </p:nvGrpSpPr>
      <p:grpSpPr>
        <a:xfrm>
          <a:off x="0" y="0"/>
          <a:ext cx="0" cy="0"/>
          <a:chOff x="0" y="0"/>
          <a:chExt cx="0" cy="0"/>
        </a:xfrm>
      </p:grpSpPr>
      <p:sp>
        <p:nvSpPr>
          <p:cNvPr id="233" name="Shape 23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34" name="Shape 234"/>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p:txBody>
      </p:sp>
      <p:sp>
        <p:nvSpPr>
          <p:cNvPr id="235" name="Shape 235"/>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Arial"/>
                <a:ea typeface="Arial"/>
                <a:cs typeface="Arial"/>
                <a:sym typeface="Arial"/>
              </a:rPr>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44" name="Shape 244"/>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p:txBody>
      </p:sp>
      <p:sp>
        <p:nvSpPr>
          <p:cNvPr id="245" name="Shape 245"/>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Arial"/>
                <a:ea typeface="Arial"/>
                <a:cs typeface="Arial"/>
                <a:sym typeface="Arial"/>
              </a:rPr>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1" name="Shape 251"/>
        <p:cNvGrpSpPr/>
        <p:nvPr/>
      </p:nvGrpSpPr>
      <p:grpSpPr>
        <a:xfrm>
          <a:off x="0" y="0"/>
          <a:ext cx="0" cy="0"/>
          <a:chOff x="0" y="0"/>
          <a:chExt cx="0" cy="0"/>
        </a:xfrm>
      </p:grpSpPr>
      <p:sp>
        <p:nvSpPr>
          <p:cNvPr id="252" name="Shape 252"/>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53" name="Shape 253"/>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Arial"/>
                <a:ea typeface="Arial"/>
                <a:cs typeface="Arial"/>
                <a:sym typeface="Arial"/>
              </a:rPr>
              <a:t>There are two types of menus provided in MMM.  The first is the generic menu, which you can choose from at any time. This is the menu we have been using today. The activities are not specifically linked to a daily exploration question, but are more general.  The other is the theme-specific menu, which also includes the health standards lessons.</a:t>
            </a:r>
          </a:p>
        </p:txBody>
      </p:sp>
      <p:sp>
        <p:nvSpPr>
          <p:cNvPr id="254" name="Shape 254"/>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Arial"/>
                <a:ea typeface="Arial"/>
                <a:cs typeface="Arial"/>
                <a:sym typeface="Arial"/>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6" name="Shape 96"/>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Review outcomes.  You might use information from the article that was sent out earlier http://www.ascd.org/ascd-express/vol12/1203-jensen.aspx   </a:t>
            </a:r>
          </a:p>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p:txBody>
      </p:sp>
      <p:sp>
        <p:nvSpPr>
          <p:cNvPr id="97" name="Shape 97"/>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Arial"/>
                <a:ea typeface="Arial"/>
                <a:cs typeface="Arial"/>
                <a:sym typeface="Arial"/>
              </a:rPr>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9" name="Shape 259"/>
        <p:cNvGrpSpPr/>
        <p:nvPr/>
      </p:nvGrpSpPr>
      <p:grpSpPr>
        <a:xfrm>
          <a:off x="0" y="0"/>
          <a:ext cx="0" cy="0"/>
          <a:chOff x="0" y="0"/>
          <a:chExt cx="0" cy="0"/>
        </a:xfrm>
      </p:grpSpPr>
      <p:sp>
        <p:nvSpPr>
          <p:cNvPr id="260" name="Shape 260"/>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61" name="Shape 261"/>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p:txBody>
      </p:sp>
      <p:sp>
        <p:nvSpPr>
          <p:cNvPr id="262" name="Shape 262"/>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Arial"/>
                <a:ea typeface="Arial"/>
                <a:cs typeface="Arial"/>
                <a:sym typeface="Arial"/>
              </a:rPr>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6" name="Shape 266"/>
        <p:cNvGrpSpPr/>
        <p:nvPr/>
      </p:nvGrpSpPr>
      <p:grpSpPr>
        <a:xfrm>
          <a:off x="0" y="0"/>
          <a:ext cx="0" cy="0"/>
          <a:chOff x="0" y="0"/>
          <a:chExt cx="0" cy="0"/>
        </a:xfrm>
      </p:grpSpPr>
      <p:sp>
        <p:nvSpPr>
          <p:cNvPr id="267" name="Shape 26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68" name="Shape 268"/>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Arial"/>
                <a:ea typeface="Arial"/>
                <a:cs typeface="Arial"/>
                <a:sym typeface="Arial"/>
              </a:rPr>
              <a:t>Participants share the activity they will try.</a:t>
            </a:r>
          </a:p>
        </p:txBody>
      </p:sp>
      <p:sp>
        <p:nvSpPr>
          <p:cNvPr id="269" name="Shape 269"/>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Arial"/>
                <a:ea typeface="Arial"/>
                <a:cs typeface="Arial"/>
                <a:sym typeface="Arial"/>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3" name="Shape 103"/>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p:txBody>
      </p:sp>
      <p:sp>
        <p:nvSpPr>
          <p:cNvPr id="104" name="Shape 104"/>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Arial"/>
                <a:ea typeface="Arial"/>
                <a:cs typeface="Arial"/>
                <a:sym typeface="Arial"/>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11" name="Shape 111"/>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p:txBody>
      </p:sp>
      <p:sp>
        <p:nvSpPr>
          <p:cNvPr id="112" name="Shape 112"/>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Arial"/>
                <a:ea typeface="Arial"/>
                <a:cs typeface="Arial"/>
                <a:sym typeface="Arial"/>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19" name="Shape 119"/>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p:txBody>
      </p:sp>
      <p:sp>
        <p:nvSpPr>
          <p:cNvPr id="120" name="Shape 120"/>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Arial"/>
                <a:ea typeface="Arial"/>
                <a:cs typeface="Arial"/>
                <a:sym typeface="Arial"/>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26" name="Shape 126"/>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Arial"/>
                <a:ea typeface="Arial"/>
                <a:cs typeface="Arial"/>
                <a:sym typeface="Arial"/>
              </a:rPr>
              <a:t>These best practices or learning strategies not only meet the academic needs of our students but also have the power to impact student affect (behavior, engagement, choice), as well as being developmentally appropriate.</a:t>
            </a:r>
          </a:p>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buSzPct val="25000"/>
              <a:buNone/>
            </a:pPr>
            <a:r>
              <a:rPr b="0" i="0" lang="en-US" sz="1200" u="none" cap="none" strike="noStrike">
                <a:solidFill>
                  <a:schemeClr val="dk1"/>
                </a:solidFill>
                <a:latin typeface="Arial"/>
                <a:ea typeface="Arial"/>
                <a:cs typeface="Arial"/>
                <a:sym typeface="Arial"/>
              </a:rPr>
              <a:t>There is existing research on the positive effectives of physical activity on focus, cognition, and readiness to learn. In fact, the importance of making the connection between mind and body cannot be overemphasized.</a:t>
            </a:r>
          </a:p>
          <a:p>
            <a:pPr indent="-357904" lvl="0" marL="396004" marR="0" rtl="0" algn="l">
              <a:spcBef>
                <a:spcPts val="0"/>
              </a:spcBef>
              <a:buClr>
                <a:srgbClr val="7C891D"/>
              </a:buClr>
              <a:buSzPct val="100000"/>
              <a:buFont typeface="Noto Sans Symbols"/>
              <a:buChar char="❖"/>
            </a:pPr>
            <a:r>
              <a:rPr b="0" i="0" lang="en-US" sz="1200" u="none" cap="none" strike="noStrike">
                <a:solidFill>
                  <a:schemeClr val="dk1"/>
                </a:solidFill>
                <a:latin typeface="Arial"/>
                <a:ea typeface="Arial"/>
                <a:cs typeface="Arial"/>
                <a:sym typeface="Arial"/>
              </a:rPr>
              <a:t>What is good for your heart is good for your brain</a:t>
            </a:r>
          </a:p>
          <a:p>
            <a:pPr indent="-357904" lvl="0" marL="396004" marR="0" rtl="0" algn="l">
              <a:spcBef>
                <a:spcPts val="0"/>
              </a:spcBef>
              <a:buClr>
                <a:srgbClr val="7C891D"/>
              </a:buClr>
              <a:buSzPct val="100000"/>
              <a:buFont typeface="Noto Sans Symbols"/>
              <a:buChar char="❖"/>
            </a:pPr>
            <a:r>
              <a:rPr b="0" i="0" lang="en-US" sz="1200" u="none" cap="none" strike="noStrike">
                <a:solidFill>
                  <a:schemeClr val="dk1"/>
                </a:solidFill>
                <a:latin typeface="Arial"/>
                <a:ea typeface="Arial"/>
                <a:cs typeface="Arial"/>
                <a:sym typeface="Arial"/>
              </a:rPr>
              <a:t>Exercise </a:t>
            </a:r>
            <a:r>
              <a:rPr b="0" i="0" lang="en-US" sz="1200" u="sng" cap="none" strike="noStrike">
                <a:solidFill>
                  <a:schemeClr val="dk1"/>
                </a:solidFill>
                <a:latin typeface="Arial"/>
                <a:ea typeface="Arial"/>
                <a:cs typeface="Arial"/>
                <a:sym typeface="Arial"/>
              </a:rPr>
              <a:t>prepares the brain for learning</a:t>
            </a:r>
          </a:p>
          <a:p>
            <a:pPr indent="-353891" lvl="1" marL="861891" marR="0" rtl="0" algn="l">
              <a:spcBef>
                <a:spcPts val="0"/>
              </a:spcBef>
              <a:buClr>
                <a:srgbClr val="7C891D"/>
              </a:buClr>
              <a:buSzPct val="100000"/>
              <a:buFont typeface="Noto Sans Symbols"/>
              <a:buChar char="❖"/>
            </a:pPr>
            <a:r>
              <a:rPr b="0" i="0" lang="en-US" sz="1200" u="none" cap="none" strike="noStrike">
                <a:solidFill>
                  <a:schemeClr val="dk1"/>
                </a:solidFill>
                <a:latin typeface="Arial"/>
                <a:ea typeface="Arial"/>
                <a:cs typeface="Arial"/>
                <a:sym typeface="Arial"/>
              </a:rPr>
              <a:t>provides natural opportunities to learn and practice self regulation and interpersonal skills; </a:t>
            </a:r>
          </a:p>
          <a:p>
            <a:pPr indent="-353891" lvl="1" marL="861891" marR="0" rtl="0" algn="l">
              <a:spcBef>
                <a:spcPts val="0"/>
              </a:spcBef>
              <a:buClr>
                <a:srgbClr val="7C891D"/>
              </a:buClr>
              <a:buSzPct val="100000"/>
              <a:buFont typeface="Noto Sans Symbols"/>
              <a:buChar char="❖"/>
            </a:pPr>
            <a:r>
              <a:rPr b="0" i="0" lang="en-US" sz="1200" u="none" cap="none" strike="noStrike">
                <a:solidFill>
                  <a:schemeClr val="dk1"/>
                </a:solidFill>
                <a:latin typeface="Arial"/>
                <a:ea typeface="Arial"/>
                <a:cs typeface="Arial"/>
                <a:sym typeface="Arial"/>
              </a:rPr>
              <a:t>engages diverse types of learners; and </a:t>
            </a:r>
          </a:p>
          <a:p>
            <a:pPr indent="-353891" lvl="1" marL="861891" marR="0" rtl="0" algn="l">
              <a:spcBef>
                <a:spcPts val="0"/>
              </a:spcBef>
              <a:buClr>
                <a:srgbClr val="7C891D"/>
              </a:buClr>
              <a:buSzPct val="100000"/>
              <a:buFont typeface="Noto Sans Symbols"/>
              <a:buChar char="❖"/>
            </a:pPr>
            <a:r>
              <a:rPr b="0" i="0" lang="en-US" sz="1200" u="none" cap="none" strike="noStrike">
                <a:solidFill>
                  <a:schemeClr val="dk1"/>
                </a:solidFill>
                <a:latin typeface="Arial"/>
                <a:ea typeface="Arial"/>
                <a:cs typeface="Arial"/>
                <a:sym typeface="Arial"/>
              </a:rPr>
              <a:t>fosters creativity and communication.</a:t>
            </a:r>
          </a:p>
          <a:p>
            <a:pPr indent="-357904" lvl="0" marL="396004" marR="0" rtl="0" algn="l">
              <a:spcBef>
                <a:spcPts val="0"/>
              </a:spcBef>
              <a:buClr>
                <a:srgbClr val="7C891D"/>
              </a:buClr>
              <a:buSzPct val="100000"/>
              <a:buFont typeface="Noto Sans Symbols"/>
              <a:buNone/>
            </a:pPr>
            <a:r>
              <a:t/>
            </a:r>
            <a:endParaRPr b="0" i="0" sz="1200" u="sng" cap="none" strike="noStrike">
              <a:solidFill>
                <a:schemeClr val="dk1"/>
              </a:solidFill>
              <a:latin typeface="Arial"/>
              <a:ea typeface="Arial"/>
              <a:cs typeface="Arial"/>
              <a:sym typeface="Arial"/>
            </a:endParaRPr>
          </a:p>
          <a:p>
            <a:pPr indent="-357904" lvl="0" marL="396004" marR="0" rtl="0" algn="l">
              <a:spcBef>
                <a:spcPts val="0"/>
              </a:spcBef>
              <a:buClr>
                <a:srgbClr val="7C891D"/>
              </a:buClr>
              <a:buSzPct val="100000"/>
              <a:buFont typeface="Noto Sans Symbols"/>
              <a:buChar char="❖"/>
            </a:pPr>
            <a:r>
              <a:rPr b="0" i="0" lang="en-US" sz="1200" u="none" cap="none" strike="noStrike">
                <a:solidFill>
                  <a:schemeClr val="dk1"/>
                </a:solidFill>
                <a:latin typeface="Arial"/>
                <a:ea typeface="Arial"/>
                <a:cs typeface="Arial"/>
                <a:sym typeface="Arial"/>
              </a:rPr>
              <a:t>Movement enhances the learning process:</a:t>
            </a:r>
          </a:p>
          <a:p>
            <a:pPr indent="0" lvl="2" marL="914400" marR="0" rtl="0" algn="l">
              <a:spcBef>
                <a:spcPts val="0"/>
              </a:spcBef>
              <a:buClr>
                <a:srgbClr val="7C891D"/>
              </a:buClr>
              <a:buSzPct val="100000"/>
              <a:buFont typeface="Noto Sans Symbols"/>
              <a:buChar char="❖"/>
            </a:pPr>
            <a:r>
              <a:rPr b="0" i="0" lang="en-US" sz="1200" u="none" cap="none" strike="noStrike">
                <a:solidFill>
                  <a:schemeClr val="dk1"/>
                </a:solidFill>
                <a:latin typeface="Arial"/>
                <a:ea typeface="Arial"/>
                <a:cs typeface="Arial"/>
                <a:sym typeface="Arial"/>
              </a:rPr>
              <a:t>Enhances brain function</a:t>
            </a:r>
          </a:p>
          <a:p>
            <a:pPr indent="0" lvl="2" marL="914400" marR="0" rtl="0" algn="l">
              <a:spcBef>
                <a:spcPts val="0"/>
              </a:spcBef>
              <a:buClr>
                <a:srgbClr val="7C891D"/>
              </a:buClr>
              <a:buSzPct val="100000"/>
              <a:buFont typeface="Noto Sans Symbols"/>
              <a:buChar char="❖"/>
            </a:pPr>
            <a:r>
              <a:rPr b="0" i="0" lang="en-US" sz="1200" u="none" cap="none" strike="noStrike">
                <a:solidFill>
                  <a:schemeClr val="dk1"/>
                </a:solidFill>
                <a:latin typeface="Arial"/>
                <a:ea typeface="Arial"/>
                <a:cs typeface="Arial"/>
                <a:sym typeface="Arial"/>
              </a:rPr>
              <a:t>Increases circulation</a:t>
            </a:r>
          </a:p>
          <a:p>
            <a:pPr indent="0" lvl="2" marL="914400" marR="0" rtl="0" algn="l">
              <a:spcBef>
                <a:spcPts val="0"/>
              </a:spcBef>
              <a:buClr>
                <a:srgbClr val="7C891D"/>
              </a:buClr>
              <a:buSzPct val="100000"/>
              <a:buFont typeface="Noto Sans Symbols"/>
              <a:buChar char="❖"/>
            </a:pPr>
            <a:r>
              <a:rPr b="0" i="0" lang="en-US" sz="1200" u="none" cap="none" strike="noStrike">
                <a:solidFill>
                  <a:schemeClr val="dk1"/>
                </a:solidFill>
                <a:latin typeface="Arial"/>
                <a:ea typeface="Arial"/>
                <a:cs typeface="Arial"/>
                <a:sym typeface="Arial"/>
              </a:rPr>
              <a:t>Refocuses attention</a:t>
            </a:r>
          </a:p>
          <a:p>
            <a:pPr indent="0" lvl="2" marL="914400" marR="0" rtl="0" algn="l">
              <a:spcBef>
                <a:spcPts val="0"/>
              </a:spcBef>
              <a:buClr>
                <a:srgbClr val="7C891D"/>
              </a:buClr>
              <a:buSzPct val="100000"/>
              <a:buFont typeface="Noto Sans Symbols"/>
              <a:buChar char="❖"/>
            </a:pPr>
            <a:r>
              <a:rPr b="0" i="0" lang="en-US" sz="1200" u="none" cap="none" strike="noStrike">
                <a:solidFill>
                  <a:schemeClr val="dk1"/>
                </a:solidFill>
                <a:latin typeface="Arial"/>
                <a:ea typeface="Arial"/>
                <a:cs typeface="Arial"/>
                <a:sym typeface="Arial"/>
              </a:rPr>
              <a:t>Reduces stress</a:t>
            </a:r>
          </a:p>
          <a:p>
            <a:pPr indent="0" lvl="2" marL="914400" marR="0" rtl="0" algn="l">
              <a:spcBef>
                <a:spcPts val="0"/>
              </a:spcBef>
              <a:buClr>
                <a:srgbClr val="7C891D"/>
              </a:buClr>
              <a:buSzPct val="100000"/>
              <a:buFont typeface="Noto Sans Symbols"/>
              <a:buChar char="❖"/>
            </a:pPr>
            <a:r>
              <a:rPr b="0" i="0" lang="en-US" sz="1200" u="none" cap="none" strike="noStrike">
                <a:solidFill>
                  <a:schemeClr val="dk1"/>
                </a:solidFill>
                <a:latin typeface="Arial"/>
                <a:ea typeface="Arial"/>
                <a:cs typeface="Arial"/>
                <a:sym typeface="Arial"/>
              </a:rPr>
              <a:t>Reduces sitting time</a:t>
            </a:r>
          </a:p>
        </p:txBody>
      </p:sp>
      <p:sp>
        <p:nvSpPr>
          <p:cNvPr id="127" name="Shape 127"/>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Arial"/>
                <a:ea typeface="Arial"/>
                <a:cs typeface="Arial"/>
                <a:sym typeface="Arial"/>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45" name="Shape 145"/>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Arial"/>
                <a:ea typeface="Arial"/>
                <a:cs typeface="Arial"/>
                <a:sym typeface="Arial"/>
              </a:rPr>
              <a:t>Red=Very active; Blue=Least active</a:t>
            </a:r>
          </a:p>
          <a:p>
            <a:pPr indent="0" lvl="0" marL="0" marR="0" rtl="0" algn="l">
              <a:spcBef>
                <a:spcPts val="0"/>
              </a:spcBef>
              <a:buSzPct val="25000"/>
              <a:buNone/>
            </a:pPr>
            <a:r>
              <a:rPr b="0" i="0" lang="en-US" sz="1200" u="none" cap="none" strike="noStrike">
                <a:solidFill>
                  <a:schemeClr val="dk1"/>
                </a:solidFill>
                <a:latin typeface="Arial"/>
                <a:ea typeface="Arial"/>
                <a:cs typeface="Arial"/>
                <a:sym typeface="Arial"/>
              </a:rPr>
              <a:t>If you had these two students in your classroom, which one would you prefer to teach?  Facilitate a brief discussion.</a:t>
            </a:r>
          </a:p>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p:txBody>
      </p:sp>
      <p:sp>
        <p:nvSpPr>
          <p:cNvPr id="146" name="Shape 146"/>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Arial"/>
                <a:ea typeface="Arial"/>
                <a:cs typeface="Arial"/>
                <a:sym typeface="Arial"/>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51" name="Shape 151"/>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Arial"/>
                <a:ea typeface="Arial"/>
                <a:cs typeface="Arial"/>
                <a:sym typeface="Arial"/>
              </a:rPr>
              <a:t>Ask, “What surprises you about this information?”</a:t>
            </a:r>
          </a:p>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p:txBody>
      </p:sp>
      <p:sp>
        <p:nvSpPr>
          <p:cNvPr id="152" name="Shape 152"/>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Arial"/>
                <a:ea typeface="Arial"/>
                <a:cs typeface="Arial"/>
                <a:sym typeface="Arial"/>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59" name="Shape 159"/>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Arial"/>
                <a:ea typeface="Arial"/>
                <a:cs typeface="Arial"/>
                <a:sym typeface="Arial"/>
              </a:rPr>
              <a:t>Social Emotional Learning can occur naturally in the movement activities that are included in this block.  </a:t>
            </a:r>
          </a:p>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buSzPct val="25000"/>
              <a:buNone/>
            </a:pPr>
            <a:r>
              <a:rPr b="0" i="0" lang="en-US" sz="1200" u="none" cap="none" strike="noStrike">
                <a:solidFill>
                  <a:schemeClr val="dk1"/>
                </a:solidFill>
                <a:latin typeface="Arial"/>
                <a:ea typeface="Arial"/>
                <a:cs typeface="Arial"/>
                <a:sym typeface="Arial"/>
              </a:rPr>
              <a:t>Say, “Think about a movement activity you have done with your kids.  Which social emotional skills have they practiced?  How did the activity support these skills?”</a:t>
            </a:r>
          </a:p>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p:txBody>
      </p:sp>
      <p:sp>
        <p:nvSpPr>
          <p:cNvPr id="160" name="Shape 160"/>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Arial"/>
                <a:ea typeface="Arial"/>
                <a:cs typeface="Arial"/>
                <a:sym typeface="Arial"/>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blipFill rotWithShape="1">
          <a:blip r:embed="rId2">
            <a:alphaModFix/>
          </a:blip>
          <a:stretch>
            <a:fillRect b="0" l="0" r="0" t="0"/>
          </a:stretch>
        </a:blipFill>
      </p:bgPr>
    </p:bg>
    <p:spTree>
      <p:nvGrpSpPr>
        <p:cNvPr id="15" name="Shape 15"/>
        <p:cNvGrpSpPr/>
        <p:nvPr/>
      </p:nvGrpSpPr>
      <p:grpSpPr>
        <a:xfrm>
          <a:off x="0" y="0"/>
          <a:ext cx="0" cy="0"/>
          <a:chOff x="0" y="0"/>
          <a:chExt cx="0" cy="0"/>
        </a:xfrm>
      </p:grpSpPr>
      <p:sp>
        <p:nvSpPr>
          <p:cNvPr id="16" name="Shape 16"/>
          <p:cNvSpPr txBox="1"/>
          <p:nvPr>
            <p:ph type="ctrTitle"/>
          </p:nvPr>
        </p:nvSpPr>
        <p:spPr>
          <a:xfrm>
            <a:off x="1065212" y="304800"/>
            <a:ext cx="7091360" cy="2793906"/>
          </a:xfrm>
          <a:prstGeom prst="rect">
            <a:avLst/>
          </a:prstGeom>
          <a:noFill/>
          <a:ln>
            <a:noFill/>
          </a:ln>
        </p:spPr>
        <p:txBody>
          <a:bodyPr anchorCtr="0" anchor="b" bIns="91425" lIns="91425" rIns="91425" tIns="91425"/>
          <a:lstStyle>
            <a:lvl1pPr indent="0" lvl="0" marL="0" marR="0" rtl="0" algn="l">
              <a:lnSpc>
                <a:spcPct val="80000"/>
              </a:lnSpc>
              <a:spcBef>
                <a:spcPts val="0"/>
              </a:spcBef>
              <a:buClr>
                <a:schemeClr val="dk1"/>
              </a:buClr>
              <a:buFont typeface="Arial"/>
              <a:buNone/>
              <a:defRPr b="0" i="0" sz="6600" u="none" cap="none" strike="noStrike">
                <a:solidFill>
                  <a:schemeClr val="dk1"/>
                </a:solidFill>
                <a:latin typeface="Arial"/>
                <a:ea typeface="Arial"/>
                <a:cs typeface="Arial"/>
                <a:sym typeface="A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subTitle"/>
          </p:nvPr>
        </p:nvSpPr>
        <p:spPr>
          <a:xfrm>
            <a:off x="1065212" y="3108803"/>
            <a:ext cx="7091360" cy="838199"/>
          </a:xfrm>
          <a:prstGeom prst="rect">
            <a:avLst/>
          </a:prstGeom>
          <a:noFill/>
          <a:ln>
            <a:noFill/>
          </a:ln>
        </p:spPr>
        <p:txBody>
          <a:bodyPr anchorCtr="0" anchor="t" bIns="91425" lIns="91425" rIns="91425" tIns="91425"/>
          <a:lstStyle>
            <a:lvl1pPr indent="0" lvl="0" marL="0" marR="0" rtl="0" algn="l">
              <a:lnSpc>
                <a:spcPct val="90000"/>
              </a:lnSpc>
              <a:spcBef>
                <a:spcPts val="0"/>
              </a:spcBef>
              <a:buClr>
                <a:schemeClr val="accent2"/>
              </a:buClr>
              <a:buFont typeface="Noto Sans Symbols"/>
              <a:buNone/>
              <a:defRPr b="0" i="0" sz="2400" u="none" cap="none" strike="noStrike">
                <a:solidFill>
                  <a:schemeClr val="accent2"/>
                </a:solidFill>
                <a:latin typeface="Arial"/>
                <a:ea typeface="Arial"/>
                <a:cs typeface="Arial"/>
                <a:sym typeface="Arial"/>
              </a:defRPr>
            </a:lvl1pPr>
            <a:lvl2pPr indent="0" lvl="1" marL="457200" marR="0" rtl="0" algn="ctr">
              <a:lnSpc>
                <a:spcPct val="90000"/>
              </a:lnSpc>
              <a:spcBef>
                <a:spcPts val="1000"/>
              </a:spcBef>
              <a:buClr>
                <a:schemeClr val="dk1"/>
              </a:buClr>
              <a:buFont typeface="Noto Sans Symbols"/>
              <a:buNone/>
              <a:defRPr b="0" i="0" sz="2000" u="none" cap="none" strike="noStrike">
                <a:solidFill>
                  <a:schemeClr val="dk1"/>
                </a:solidFill>
                <a:latin typeface="Arial"/>
                <a:ea typeface="Arial"/>
                <a:cs typeface="Arial"/>
                <a:sym typeface="Arial"/>
              </a:defRPr>
            </a:lvl2pPr>
            <a:lvl3pPr indent="0" lvl="2" marL="914400" marR="0" rtl="0" algn="ctr">
              <a:lnSpc>
                <a:spcPct val="90000"/>
              </a:lnSpc>
              <a:spcBef>
                <a:spcPts val="800"/>
              </a:spcBef>
              <a:buClr>
                <a:schemeClr val="dk1"/>
              </a:buClr>
              <a:buFont typeface="Noto Sans Symbols"/>
              <a:buNone/>
              <a:defRPr b="0" i="0" sz="1800" u="none" cap="none" strike="noStrike">
                <a:solidFill>
                  <a:schemeClr val="dk1"/>
                </a:solidFill>
                <a:latin typeface="Arial"/>
                <a:ea typeface="Arial"/>
                <a:cs typeface="Arial"/>
                <a:sym typeface="Arial"/>
              </a:defRPr>
            </a:lvl3pPr>
            <a:lvl4pPr indent="0" lvl="3" marL="1371600" marR="0" rtl="0" algn="ctr">
              <a:lnSpc>
                <a:spcPct val="90000"/>
              </a:lnSpc>
              <a:spcBef>
                <a:spcPts val="800"/>
              </a:spcBef>
              <a:buClr>
                <a:schemeClr val="dk1"/>
              </a:buClr>
              <a:buFont typeface="Noto Sans Symbols"/>
              <a:buNone/>
              <a:defRPr b="0" i="0" sz="1600" u="none" cap="none" strike="noStrike">
                <a:solidFill>
                  <a:schemeClr val="dk1"/>
                </a:solidFill>
                <a:latin typeface="Arial"/>
                <a:ea typeface="Arial"/>
                <a:cs typeface="Arial"/>
                <a:sym typeface="Arial"/>
              </a:defRPr>
            </a:lvl4pPr>
            <a:lvl5pPr indent="0" lvl="4" marL="1828800" marR="0" rtl="0" algn="ctr">
              <a:lnSpc>
                <a:spcPct val="90000"/>
              </a:lnSpc>
              <a:spcBef>
                <a:spcPts val="800"/>
              </a:spcBef>
              <a:buClr>
                <a:schemeClr val="dk1"/>
              </a:buClr>
              <a:buFont typeface="Noto Sans Symbols"/>
              <a:buNone/>
              <a:defRPr b="0" i="0" sz="1600" u="none" cap="none" strike="noStrike">
                <a:solidFill>
                  <a:schemeClr val="dk1"/>
                </a:solidFill>
                <a:latin typeface="Arial"/>
                <a:ea typeface="Arial"/>
                <a:cs typeface="Arial"/>
                <a:sym typeface="Arial"/>
              </a:defRPr>
            </a:lvl5pPr>
            <a:lvl6pPr indent="0" lvl="5" marL="2286000" marR="0" rtl="0" algn="ctr">
              <a:lnSpc>
                <a:spcPct val="90000"/>
              </a:lnSpc>
              <a:spcBef>
                <a:spcPts val="800"/>
              </a:spcBef>
              <a:buClr>
                <a:schemeClr val="dk1"/>
              </a:buClr>
              <a:buFont typeface="Noto Sans Symbols"/>
              <a:buNone/>
              <a:defRPr b="0" i="0" sz="1600" u="none" cap="none" strike="noStrike">
                <a:solidFill>
                  <a:schemeClr val="dk1"/>
                </a:solidFill>
                <a:latin typeface="Arial"/>
                <a:ea typeface="Arial"/>
                <a:cs typeface="Arial"/>
                <a:sym typeface="Arial"/>
              </a:defRPr>
            </a:lvl6pPr>
            <a:lvl7pPr indent="0" lvl="6" marL="2743200" marR="0" rtl="0" algn="ctr">
              <a:lnSpc>
                <a:spcPct val="90000"/>
              </a:lnSpc>
              <a:spcBef>
                <a:spcPts val="800"/>
              </a:spcBef>
              <a:buClr>
                <a:schemeClr val="dk1"/>
              </a:buClr>
              <a:buFont typeface="Noto Sans Symbols"/>
              <a:buNone/>
              <a:defRPr b="0" i="0" sz="1600" u="none" cap="none" strike="noStrike">
                <a:solidFill>
                  <a:schemeClr val="dk1"/>
                </a:solidFill>
                <a:latin typeface="Arial"/>
                <a:ea typeface="Arial"/>
                <a:cs typeface="Arial"/>
                <a:sym typeface="Arial"/>
              </a:defRPr>
            </a:lvl7pPr>
            <a:lvl8pPr indent="0" lvl="7" marL="3200400" marR="0" rtl="0" algn="ctr">
              <a:lnSpc>
                <a:spcPct val="90000"/>
              </a:lnSpc>
              <a:spcBef>
                <a:spcPts val="800"/>
              </a:spcBef>
              <a:buClr>
                <a:schemeClr val="dk1"/>
              </a:buClr>
              <a:buFont typeface="Noto Sans Symbols"/>
              <a:buNone/>
              <a:defRPr b="0" i="0" sz="1600" u="none" cap="none" strike="noStrike">
                <a:solidFill>
                  <a:schemeClr val="dk1"/>
                </a:solidFill>
                <a:latin typeface="Arial"/>
                <a:ea typeface="Arial"/>
                <a:cs typeface="Arial"/>
                <a:sym typeface="Arial"/>
              </a:defRPr>
            </a:lvl8pPr>
            <a:lvl9pPr indent="0" lvl="8" marL="3657600" marR="0" rtl="0" algn="ctr">
              <a:lnSpc>
                <a:spcPct val="90000"/>
              </a:lnSpc>
              <a:spcBef>
                <a:spcPts val="800"/>
              </a:spcBef>
              <a:buClr>
                <a:schemeClr val="dk1"/>
              </a:buClr>
              <a:buFont typeface="Noto Sans Symbols"/>
              <a:buNone/>
              <a:defRPr b="0" i="0" sz="1600" u="none" cap="none" strike="noStrike">
                <a:solidFill>
                  <a:schemeClr val="dk1"/>
                </a:solidFill>
                <a:latin typeface="Arial"/>
                <a:ea typeface="Arial"/>
                <a:cs typeface="Arial"/>
                <a:sym typeface="Arial"/>
              </a:defRPr>
            </a:lvl9pPr>
          </a:lstStyle>
          <a:p/>
        </p:txBody>
      </p:sp>
      <p:sp>
        <p:nvSpPr>
          <p:cNvPr id="18" name="Shape 18"/>
          <p:cNvSpPr txBox="1"/>
          <p:nvPr>
            <p:ph idx="10" type="dt"/>
          </p:nvPr>
        </p:nvSpPr>
        <p:spPr>
          <a:xfrm>
            <a:off x="253576" y="6505078"/>
            <a:ext cx="964035" cy="228600"/>
          </a:xfrm>
          <a:prstGeom prst="rect">
            <a:avLst/>
          </a:prstGeom>
          <a:noFill/>
          <a:ln>
            <a:noFill/>
          </a:ln>
        </p:spPr>
        <p:txBody>
          <a:bodyPr anchorCtr="0" anchor="ctr" bIns="91425" lIns="91425" rIns="91425" tIns="91425"/>
          <a:lstStyle>
            <a:lvl1pPr indent="0" lvl="0" marL="0" marR="0" rtl="0" algn="l">
              <a:spcBef>
                <a:spcPts val="0"/>
              </a:spcBef>
              <a:buNone/>
              <a:defRPr b="0" i="0" sz="1100" u="none" cap="none" strike="noStrike">
                <a:solidFill>
                  <a:schemeClr val="dk2"/>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Arial"/>
                <a:ea typeface="Arial"/>
                <a:cs typeface="Arial"/>
                <a:sym typeface="Arial"/>
              </a:defRPr>
            </a:lvl2pPr>
            <a:lvl3pPr indent="0" lvl="2" marL="914400" marR="0" rtl="0" algn="l">
              <a:spcBef>
                <a:spcPts val="0"/>
              </a:spcBef>
              <a:buNone/>
              <a:defRPr b="0" i="0" sz="1800" u="none" cap="none" strike="noStrike">
                <a:solidFill>
                  <a:schemeClr val="dk1"/>
                </a:solidFill>
                <a:latin typeface="Arial"/>
                <a:ea typeface="Arial"/>
                <a:cs typeface="Arial"/>
                <a:sym typeface="Arial"/>
              </a:defRPr>
            </a:lvl3pPr>
            <a:lvl4pPr indent="0" lvl="3" marL="1371600" marR="0" rtl="0" algn="l">
              <a:spcBef>
                <a:spcPts val="0"/>
              </a:spcBef>
              <a:buNone/>
              <a:defRPr b="0" i="0" sz="1800" u="none" cap="none" strike="noStrike">
                <a:solidFill>
                  <a:schemeClr val="dk1"/>
                </a:solidFill>
                <a:latin typeface="Arial"/>
                <a:ea typeface="Arial"/>
                <a:cs typeface="Arial"/>
                <a:sym typeface="Arial"/>
              </a:defRPr>
            </a:lvl4pPr>
            <a:lvl5pPr indent="0" lvl="4" marL="1828800" marR="0" rtl="0" algn="l">
              <a:spcBef>
                <a:spcPts val="0"/>
              </a:spcBef>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19" name="Shape 19"/>
          <p:cNvSpPr txBox="1"/>
          <p:nvPr>
            <p:ph idx="11" type="ftr"/>
          </p:nvPr>
        </p:nvSpPr>
        <p:spPr>
          <a:xfrm>
            <a:off x="1280158" y="6505078"/>
            <a:ext cx="6876415" cy="228600"/>
          </a:xfrm>
          <a:prstGeom prst="rect">
            <a:avLst/>
          </a:prstGeom>
          <a:noFill/>
          <a:ln>
            <a:noFill/>
          </a:ln>
        </p:spPr>
        <p:txBody>
          <a:bodyPr anchorCtr="0" anchor="ctr" bIns="91425" lIns="91425" rIns="91425" tIns="91425"/>
          <a:lstStyle>
            <a:lvl1pPr indent="0" lvl="0" marL="0" marR="0" rtl="0" algn="l">
              <a:spcBef>
                <a:spcPts val="0"/>
              </a:spcBef>
              <a:buNone/>
              <a:defRPr b="0" i="0" sz="1100" u="none" cap="none" strike="noStrike">
                <a:solidFill>
                  <a:schemeClr val="dk2"/>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Arial"/>
                <a:ea typeface="Arial"/>
                <a:cs typeface="Arial"/>
                <a:sym typeface="Arial"/>
              </a:defRPr>
            </a:lvl2pPr>
            <a:lvl3pPr indent="0" lvl="2" marL="914400" marR="0" rtl="0" algn="l">
              <a:spcBef>
                <a:spcPts val="0"/>
              </a:spcBef>
              <a:buNone/>
              <a:defRPr b="0" i="0" sz="1800" u="none" cap="none" strike="noStrike">
                <a:solidFill>
                  <a:schemeClr val="dk1"/>
                </a:solidFill>
                <a:latin typeface="Arial"/>
                <a:ea typeface="Arial"/>
                <a:cs typeface="Arial"/>
                <a:sym typeface="Arial"/>
              </a:defRPr>
            </a:lvl3pPr>
            <a:lvl4pPr indent="0" lvl="3" marL="1371600" marR="0" rtl="0" algn="l">
              <a:spcBef>
                <a:spcPts val="0"/>
              </a:spcBef>
              <a:buNone/>
              <a:defRPr b="0" i="0" sz="1800" u="none" cap="none" strike="noStrike">
                <a:solidFill>
                  <a:schemeClr val="dk1"/>
                </a:solidFill>
                <a:latin typeface="Arial"/>
                <a:ea typeface="Arial"/>
                <a:cs typeface="Arial"/>
                <a:sym typeface="Arial"/>
              </a:defRPr>
            </a:lvl4pPr>
            <a:lvl5pPr indent="0" lvl="4" marL="1828800" marR="0" rtl="0" algn="l">
              <a:spcBef>
                <a:spcPts val="0"/>
              </a:spcBef>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20" name="Shape 20"/>
          <p:cNvSpPr txBox="1"/>
          <p:nvPr>
            <p:ph idx="12" type="sldNum"/>
          </p:nvPr>
        </p:nvSpPr>
        <p:spPr>
          <a:xfrm>
            <a:off x="11580814" y="6280298"/>
            <a:ext cx="533399" cy="3491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i="0" lang="en-US" sz="1100" u="none" cap="none" strike="noStrike">
                <a:solidFill>
                  <a:srgbClr val="AB3C19"/>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3" name="Shape 73"/>
        <p:cNvGrpSpPr/>
        <p:nvPr/>
      </p:nvGrpSpPr>
      <p:grpSpPr>
        <a:xfrm>
          <a:off x="0" y="0"/>
          <a:ext cx="0" cy="0"/>
          <a:chOff x="0" y="0"/>
          <a:chExt cx="0" cy="0"/>
        </a:xfrm>
      </p:grpSpPr>
      <p:sp>
        <p:nvSpPr>
          <p:cNvPr id="74" name="Shape 74"/>
          <p:cNvSpPr txBox="1"/>
          <p:nvPr>
            <p:ph type="title"/>
          </p:nvPr>
        </p:nvSpPr>
        <p:spPr>
          <a:xfrm>
            <a:off x="2208213" y="304800"/>
            <a:ext cx="9372600" cy="1200416"/>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Arial"/>
              <a:buNone/>
              <a:defRPr b="0" i="0" sz="3400" u="none" cap="none" strike="noStrike">
                <a:solidFill>
                  <a:schemeClr val="dk1"/>
                </a:solidFill>
                <a:latin typeface="Arial"/>
                <a:ea typeface="Arial"/>
                <a:cs typeface="Arial"/>
                <a:sym typeface="A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5" name="Shape 75"/>
          <p:cNvSpPr txBox="1"/>
          <p:nvPr>
            <p:ph idx="1" type="body"/>
          </p:nvPr>
        </p:nvSpPr>
        <p:spPr>
          <a:xfrm rot="5400000">
            <a:off x="4837113" y="-1028700"/>
            <a:ext cx="4114800" cy="9372600"/>
          </a:xfrm>
          <a:prstGeom prst="rect">
            <a:avLst/>
          </a:prstGeom>
          <a:noFill/>
          <a:ln>
            <a:noFill/>
          </a:ln>
        </p:spPr>
        <p:txBody>
          <a:bodyPr anchorCtr="0" anchor="t" bIns="91425" lIns="91425" rIns="91425" tIns="91425"/>
          <a:lstStyle>
            <a:lvl1pPr indent="-134620" lvl="0" marL="274320" marR="0" rtl="0" algn="l">
              <a:lnSpc>
                <a:spcPct val="90000"/>
              </a:lnSpc>
              <a:spcBef>
                <a:spcPts val="1800"/>
              </a:spcBef>
              <a:buClr>
                <a:schemeClr val="dk1"/>
              </a:buClr>
              <a:buSzPct val="80000"/>
              <a:buFont typeface="Noto Sans Symbols"/>
              <a:buChar char="▪"/>
              <a:defRPr b="0" i="0" sz="2000" u="none" cap="none" strike="noStrike">
                <a:solidFill>
                  <a:schemeClr val="dk1"/>
                </a:solidFill>
                <a:latin typeface="Arial"/>
                <a:ea typeface="Arial"/>
                <a:cs typeface="Arial"/>
                <a:sym typeface="Arial"/>
              </a:defRPr>
            </a:lvl1pPr>
            <a:lvl2pPr indent="-147319" lvl="1" marL="594360" marR="0" rtl="0" algn="l">
              <a:lnSpc>
                <a:spcPct val="90000"/>
              </a:lnSpc>
              <a:spcBef>
                <a:spcPts val="1000"/>
              </a:spcBef>
              <a:buClr>
                <a:schemeClr val="dk1"/>
              </a:buClr>
              <a:buSzPct val="79999"/>
              <a:buFont typeface="Noto Sans Symbols"/>
              <a:buChar char="▪"/>
              <a:defRPr b="0" i="0" sz="1800" u="none" cap="none" strike="noStrike">
                <a:solidFill>
                  <a:schemeClr val="dk1"/>
                </a:solidFill>
                <a:latin typeface="Arial"/>
                <a:ea typeface="Arial"/>
                <a:cs typeface="Arial"/>
                <a:sym typeface="Arial"/>
              </a:defRPr>
            </a:lvl2pPr>
            <a:lvl3pPr indent="-147319" lvl="2" marL="914400" marR="0" rtl="0" algn="l">
              <a:lnSpc>
                <a:spcPct val="90000"/>
              </a:lnSpc>
              <a:spcBef>
                <a:spcPts val="800"/>
              </a:spcBef>
              <a:buClr>
                <a:schemeClr val="dk1"/>
              </a:buClr>
              <a:buSzPct val="80000"/>
              <a:buFont typeface="Noto Sans Symbols"/>
              <a:buChar char="▪"/>
              <a:defRPr b="0" i="0" sz="1600" u="none" cap="none" strike="noStrike">
                <a:solidFill>
                  <a:schemeClr val="dk1"/>
                </a:solidFill>
                <a:latin typeface="Arial"/>
                <a:ea typeface="Arial"/>
                <a:cs typeface="Arial"/>
                <a:sym typeface="Arial"/>
              </a:defRPr>
            </a:lvl3pPr>
            <a:lvl4pPr indent="-160019" lvl="3" marL="1234440" marR="0" rtl="0" algn="l">
              <a:lnSpc>
                <a:spcPct val="90000"/>
              </a:lnSpc>
              <a:spcBef>
                <a:spcPts val="800"/>
              </a:spcBef>
              <a:buClr>
                <a:schemeClr val="dk1"/>
              </a:buClr>
              <a:buSzPct val="80000"/>
              <a:buFont typeface="Noto Sans Symbols"/>
              <a:buChar char="▪"/>
              <a:defRPr b="0" i="0" sz="1400" u="none" cap="none" strike="noStrike">
                <a:solidFill>
                  <a:schemeClr val="dk1"/>
                </a:solidFill>
                <a:latin typeface="Arial"/>
                <a:ea typeface="Arial"/>
                <a:cs typeface="Arial"/>
                <a:sym typeface="Arial"/>
              </a:defRPr>
            </a:lvl4pPr>
            <a:lvl5pPr indent="-162560" lvl="4" marL="1554480" marR="0" rtl="0" algn="l">
              <a:lnSpc>
                <a:spcPct val="90000"/>
              </a:lnSpc>
              <a:spcBef>
                <a:spcPts val="800"/>
              </a:spcBef>
              <a:buClr>
                <a:schemeClr val="dk1"/>
              </a:buClr>
              <a:buSzPct val="80000"/>
              <a:buFont typeface="Noto Sans Symbols"/>
              <a:buChar char="▪"/>
              <a:defRPr b="0" i="0" sz="1400" u="none" cap="none" strike="noStrike">
                <a:solidFill>
                  <a:schemeClr val="dk1"/>
                </a:solidFill>
                <a:latin typeface="Arial"/>
                <a:ea typeface="Arial"/>
                <a:cs typeface="Arial"/>
                <a:sym typeface="Arial"/>
              </a:defRPr>
            </a:lvl5pPr>
            <a:lvl6pPr indent="-165100" lvl="5" marL="1874520" marR="0" rtl="0" algn="l">
              <a:lnSpc>
                <a:spcPct val="90000"/>
              </a:lnSpc>
              <a:spcBef>
                <a:spcPts val="800"/>
              </a:spcBef>
              <a:buClr>
                <a:schemeClr val="dk1"/>
              </a:buClr>
              <a:buSzPct val="80000"/>
              <a:buFont typeface="Noto Sans Symbols"/>
              <a:buChar char="▪"/>
              <a:defRPr b="0" i="0" sz="1400" u="none" cap="none" strike="noStrike">
                <a:solidFill>
                  <a:schemeClr val="dk1"/>
                </a:solidFill>
                <a:latin typeface="Arial"/>
                <a:ea typeface="Arial"/>
                <a:cs typeface="Arial"/>
                <a:sym typeface="Arial"/>
              </a:defRPr>
            </a:lvl6pPr>
            <a:lvl7pPr indent="-167639" lvl="6" marL="2194560" marR="0" rtl="0" algn="l">
              <a:lnSpc>
                <a:spcPct val="90000"/>
              </a:lnSpc>
              <a:spcBef>
                <a:spcPts val="800"/>
              </a:spcBef>
              <a:buClr>
                <a:schemeClr val="dk1"/>
              </a:buClr>
              <a:buSzPct val="80000"/>
              <a:buFont typeface="Noto Sans Symbols"/>
              <a:buChar char="▪"/>
              <a:defRPr b="0" i="0" sz="1400" u="none" cap="none" strike="noStrike">
                <a:solidFill>
                  <a:schemeClr val="dk1"/>
                </a:solidFill>
                <a:latin typeface="Arial"/>
                <a:ea typeface="Arial"/>
                <a:cs typeface="Arial"/>
                <a:sym typeface="Arial"/>
              </a:defRPr>
            </a:lvl7pPr>
            <a:lvl8pPr indent="-157479" lvl="7" marL="2514600" marR="0" rtl="0" algn="l">
              <a:lnSpc>
                <a:spcPct val="90000"/>
              </a:lnSpc>
              <a:spcBef>
                <a:spcPts val="800"/>
              </a:spcBef>
              <a:buClr>
                <a:schemeClr val="dk1"/>
              </a:buClr>
              <a:buSzPct val="80000"/>
              <a:buFont typeface="Noto Sans Symbols"/>
              <a:buChar char="▪"/>
              <a:defRPr b="0" i="0" sz="1400" u="none" cap="none" strike="noStrike">
                <a:solidFill>
                  <a:schemeClr val="dk1"/>
                </a:solidFill>
                <a:latin typeface="Arial"/>
                <a:ea typeface="Arial"/>
                <a:cs typeface="Arial"/>
                <a:sym typeface="Arial"/>
              </a:defRPr>
            </a:lvl8pPr>
            <a:lvl9pPr indent="-160019" lvl="8" marL="2834640" marR="0" rtl="0" algn="l">
              <a:lnSpc>
                <a:spcPct val="90000"/>
              </a:lnSpc>
              <a:spcBef>
                <a:spcPts val="800"/>
              </a:spcBef>
              <a:buClr>
                <a:schemeClr val="dk1"/>
              </a:buClr>
              <a:buSzPct val="80000"/>
              <a:buFont typeface="Noto Sans Symbols"/>
              <a:buChar char="▪"/>
              <a:defRPr b="0" i="0" sz="1400" u="none" cap="none" strike="noStrike">
                <a:solidFill>
                  <a:schemeClr val="dk1"/>
                </a:solidFill>
                <a:latin typeface="Arial"/>
                <a:ea typeface="Arial"/>
                <a:cs typeface="Arial"/>
                <a:sym typeface="Arial"/>
              </a:defRPr>
            </a:lvl9pPr>
          </a:lstStyle>
          <a:p/>
        </p:txBody>
      </p:sp>
      <p:sp>
        <p:nvSpPr>
          <p:cNvPr id="76" name="Shape 76"/>
          <p:cNvSpPr txBox="1"/>
          <p:nvPr>
            <p:ph idx="10" type="dt"/>
          </p:nvPr>
        </p:nvSpPr>
        <p:spPr>
          <a:xfrm>
            <a:off x="253576" y="6505078"/>
            <a:ext cx="964035" cy="228600"/>
          </a:xfrm>
          <a:prstGeom prst="rect">
            <a:avLst/>
          </a:prstGeom>
          <a:noFill/>
          <a:ln>
            <a:noFill/>
          </a:ln>
        </p:spPr>
        <p:txBody>
          <a:bodyPr anchorCtr="0" anchor="ctr" bIns="91425" lIns="91425" rIns="91425" tIns="91425"/>
          <a:lstStyle>
            <a:lvl1pPr indent="0" lvl="0" marL="0" marR="0" rtl="0" algn="l">
              <a:spcBef>
                <a:spcPts val="0"/>
              </a:spcBef>
              <a:buNone/>
              <a:defRPr sz="1100">
                <a:solidFill>
                  <a:schemeClr val="dk2"/>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Arial"/>
                <a:ea typeface="Arial"/>
                <a:cs typeface="Arial"/>
                <a:sym typeface="Arial"/>
              </a:defRPr>
            </a:lvl2pPr>
            <a:lvl3pPr indent="0" lvl="2" marL="914400" marR="0" rtl="0" algn="l">
              <a:spcBef>
                <a:spcPts val="0"/>
              </a:spcBef>
              <a:buNone/>
              <a:defRPr b="0" i="0" sz="1800" u="none" cap="none" strike="noStrike">
                <a:solidFill>
                  <a:schemeClr val="dk1"/>
                </a:solidFill>
                <a:latin typeface="Arial"/>
                <a:ea typeface="Arial"/>
                <a:cs typeface="Arial"/>
                <a:sym typeface="Arial"/>
              </a:defRPr>
            </a:lvl3pPr>
            <a:lvl4pPr indent="0" lvl="3" marL="1371600" marR="0" rtl="0" algn="l">
              <a:spcBef>
                <a:spcPts val="0"/>
              </a:spcBef>
              <a:buNone/>
              <a:defRPr b="0" i="0" sz="1800" u="none" cap="none" strike="noStrike">
                <a:solidFill>
                  <a:schemeClr val="dk1"/>
                </a:solidFill>
                <a:latin typeface="Arial"/>
                <a:ea typeface="Arial"/>
                <a:cs typeface="Arial"/>
                <a:sym typeface="Arial"/>
              </a:defRPr>
            </a:lvl4pPr>
            <a:lvl5pPr indent="0" lvl="4" marL="1828800" marR="0" rtl="0" algn="l">
              <a:spcBef>
                <a:spcPts val="0"/>
              </a:spcBef>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77" name="Shape 77"/>
          <p:cNvSpPr txBox="1"/>
          <p:nvPr>
            <p:ph idx="11" type="ftr"/>
          </p:nvPr>
        </p:nvSpPr>
        <p:spPr>
          <a:xfrm>
            <a:off x="1280158" y="6505078"/>
            <a:ext cx="6876415" cy="228600"/>
          </a:xfrm>
          <a:prstGeom prst="rect">
            <a:avLst/>
          </a:prstGeom>
          <a:noFill/>
          <a:ln>
            <a:noFill/>
          </a:ln>
        </p:spPr>
        <p:txBody>
          <a:bodyPr anchorCtr="0" anchor="ctr" bIns="91425" lIns="91425" rIns="91425" tIns="91425"/>
          <a:lstStyle>
            <a:lvl1pPr indent="0" lvl="0" marL="0" marR="0" rtl="0" algn="l">
              <a:spcBef>
                <a:spcPts val="0"/>
              </a:spcBef>
              <a:buNone/>
              <a:defRPr sz="1100">
                <a:solidFill>
                  <a:schemeClr val="dk2"/>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Arial"/>
                <a:ea typeface="Arial"/>
                <a:cs typeface="Arial"/>
                <a:sym typeface="Arial"/>
              </a:defRPr>
            </a:lvl2pPr>
            <a:lvl3pPr indent="0" lvl="2" marL="914400" marR="0" rtl="0" algn="l">
              <a:spcBef>
                <a:spcPts val="0"/>
              </a:spcBef>
              <a:buNone/>
              <a:defRPr b="0" i="0" sz="1800" u="none" cap="none" strike="noStrike">
                <a:solidFill>
                  <a:schemeClr val="dk1"/>
                </a:solidFill>
                <a:latin typeface="Arial"/>
                <a:ea typeface="Arial"/>
                <a:cs typeface="Arial"/>
                <a:sym typeface="Arial"/>
              </a:defRPr>
            </a:lvl3pPr>
            <a:lvl4pPr indent="0" lvl="3" marL="1371600" marR="0" rtl="0" algn="l">
              <a:spcBef>
                <a:spcPts val="0"/>
              </a:spcBef>
              <a:buNone/>
              <a:defRPr b="0" i="0" sz="1800" u="none" cap="none" strike="noStrike">
                <a:solidFill>
                  <a:schemeClr val="dk1"/>
                </a:solidFill>
                <a:latin typeface="Arial"/>
                <a:ea typeface="Arial"/>
                <a:cs typeface="Arial"/>
                <a:sym typeface="Arial"/>
              </a:defRPr>
            </a:lvl4pPr>
            <a:lvl5pPr indent="0" lvl="4" marL="1828800" marR="0" rtl="0" algn="l">
              <a:spcBef>
                <a:spcPts val="0"/>
              </a:spcBef>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78" name="Shape 78"/>
          <p:cNvSpPr txBox="1"/>
          <p:nvPr>
            <p:ph idx="12" type="sldNum"/>
          </p:nvPr>
        </p:nvSpPr>
        <p:spPr>
          <a:xfrm>
            <a:off x="11580814" y="6280298"/>
            <a:ext cx="533399" cy="3491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lang="en-US" sz="1100">
                <a:solidFill>
                  <a:srgbClr val="AB3C19"/>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9" name="Shape 79"/>
        <p:cNvGrpSpPr/>
        <p:nvPr/>
      </p:nvGrpSpPr>
      <p:grpSpPr>
        <a:xfrm>
          <a:off x="0" y="0"/>
          <a:ext cx="0" cy="0"/>
          <a:chOff x="0" y="0"/>
          <a:chExt cx="0" cy="0"/>
        </a:xfrm>
      </p:grpSpPr>
      <p:sp>
        <p:nvSpPr>
          <p:cNvPr id="80" name="Shape 80"/>
          <p:cNvSpPr txBox="1"/>
          <p:nvPr>
            <p:ph type="title"/>
          </p:nvPr>
        </p:nvSpPr>
        <p:spPr>
          <a:xfrm rot="5400000">
            <a:off x="8017814" y="2152001"/>
            <a:ext cx="5410200" cy="1715799"/>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Arial"/>
              <a:buNone/>
              <a:defRPr b="0" i="0" sz="3400" u="none" cap="none" strike="noStrike">
                <a:solidFill>
                  <a:schemeClr val="dk1"/>
                </a:solidFill>
                <a:latin typeface="Arial"/>
                <a:ea typeface="Arial"/>
                <a:cs typeface="Arial"/>
                <a:sym typeface="A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1" name="Shape 81"/>
          <p:cNvSpPr txBox="1"/>
          <p:nvPr>
            <p:ph idx="1" type="body"/>
          </p:nvPr>
        </p:nvSpPr>
        <p:spPr>
          <a:xfrm rot="5400000">
            <a:off x="3256107" y="-741505"/>
            <a:ext cx="5410200" cy="7502813"/>
          </a:xfrm>
          <a:prstGeom prst="rect">
            <a:avLst/>
          </a:prstGeom>
          <a:noFill/>
          <a:ln>
            <a:noFill/>
          </a:ln>
        </p:spPr>
        <p:txBody>
          <a:bodyPr anchorCtr="0" anchor="t" bIns="91425" lIns="91425" rIns="91425" tIns="91425"/>
          <a:lstStyle>
            <a:lvl1pPr indent="-134620" lvl="0" marL="274320" marR="0" rtl="0" algn="l">
              <a:lnSpc>
                <a:spcPct val="90000"/>
              </a:lnSpc>
              <a:spcBef>
                <a:spcPts val="1800"/>
              </a:spcBef>
              <a:buClr>
                <a:schemeClr val="dk1"/>
              </a:buClr>
              <a:buSzPct val="80000"/>
              <a:buFont typeface="Noto Sans Symbols"/>
              <a:buChar char="▪"/>
              <a:defRPr b="0" i="0" sz="2000" u="none" cap="none" strike="noStrike">
                <a:solidFill>
                  <a:schemeClr val="dk1"/>
                </a:solidFill>
                <a:latin typeface="Arial"/>
                <a:ea typeface="Arial"/>
                <a:cs typeface="Arial"/>
                <a:sym typeface="Arial"/>
              </a:defRPr>
            </a:lvl1pPr>
            <a:lvl2pPr indent="-147319" lvl="1" marL="594360" marR="0" rtl="0" algn="l">
              <a:lnSpc>
                <a:spcPct val="90000"/>
              </a:lnSpc>
              <a:spcBef>
                <a:spcPts val="1000"/>
              </a:spcBef>
              <a:buClr>
                <a:schemeClr val="dk1"/>
              </a:buClr>
              <a:buSzPct val="79999"/>
              <a:buFont typeface="Noto Sans Symbols"/>
              <a:buChar char="▪"/>
              <a:defRPr b="0" i="0" sz="1800" u="none" cap="none" strike="noStrike">
                <a:solidFill>
                  <a:schemeClr val="dk1"/>
                </a:solidFill>
                <a:latin typeface="Arial"/>
                <a:ea typeface="Arial"/>
                <a:cs typeface="Arial"/>
                <a:sym typeface="Arial"/>
              </a:defRPr>
            </a:lvl2pPr>
            <a:lvl3pPr indent="-147319" lvl="2" marL="914400" marR="0" rtl="0" algn="l">
              <a:lnSpc>
                <a:spcPct val="90000"/>
              </a:lnSpc>
              <a:spcBef>
                <a:spcPts val="800"/>
              </a:spcBef>
              <a:buClr>
                <a:schemeClr val="dk1"/>
              </a:buClr>
              <a:buSzPct val="80000"/>
              <a:buFont typeface="Noto Sans Symbols"/>
              <a:buChar char="▪"/>
              <a:defRPr b="0" i="0" sz="1600" u="none" cap="none" strike="noStrike">
                <a:solidFill>
                  <a:schemeClr val="dk1"/>
                </a:solidFill>
                <a:latin typeface="Arial"/>
                <a:ea typeface="Arial"/>
                <a:cs typeface="Arial"/>
                <a:sym typeface="Arial"/>
              </a:defRPr>
            </a:lvl3pPr>
            <a:lvl4pPr indent="-160019" lvl="3" marL="1234440" marR="0" rtl="0" algn="l">
              <a:lnSpc>
                <a:spcPct val="90000"/>
              </a:lnSpc>
              <a:spcBef>
                <a:spcPts val="800"/>
              </a:spcBef>
              <a:buClr>
                <a:schemeClr val="dk1"/>
              </a:buClr>
              <a:buSzPct val="80000"/>
              <a:buFont typeface="Noto Sans Symbols"/>
              <a:buChar char="▪"/>
              <a:defRPr b="0" i="0" sz="1400" u="none" cap="none" strike="noStrike">
                <a:solidFill>
                  <a:schemeClr val="dk1"/>
                </a:solidFill>
                <a:latin typeface="Arial"/>
                <a:ea typeface="Arial"/>
                <a:cs typeface="Arial"/>
                <a:sym typeface="Arial"/>
              </a:defRPr>
            </a:lvl4pPr>
            <a:lvl5pPr indent="-162560" lvl="4" marL="1554480" marR="0" rtl="0" algn="l">
              <a:lnSpc>
                <a:spcPct val="90000"/>
              </a:lnSpc>
              <a:spcBef>
                <a:spcPts val="800"/>
              </a:spcBef>
              <a:buClr>
                <a:schemeClr val="dk1"/>
              </a:buClr>
              <a:buSzPct val="80000"/>
              <a:buFont typeface="Noto Sans Symbols"/>
              <a:buChar char="▪"/>
              <a:defRPr b="0" i="0" sz="1400" u="none" cap="none" strike="noStrike">
                <a:solidFill>
                  <a:schemeClr val="dk1"/>
                </a:solidFill>
                <a:latin typeface="Arial"/>
                <a:ea typeface="Arial"/>
                <a:cs typeface="Arial"/>
                <a:sym typeface="Arial"/>
              </a:defRPr>
            </a:lvl5pPr>
            <a:lvl6pPr indent="-165100" lvl="5" marL="1874520" marR="0" rtl="0" algn="l">
              <a:lnSpc>
                <a:spcPct val="90000"/>
              </a:lnSpc>
              <a:spcBef>
                <a:spcPts val="800"/>
              </a:spcBef>
              <a:buClr>
                <a:schemeClr val="dk1"/>
              </a:buClr>
              <a:buSzPct val="80000"/>
              <a:buFont typeface="Noto Sans Symbols"/>
              <a:buChar char="▪"/>
              <a:defRPr b="0" i="0" sz="1400" u="none" cap="none" strike="noStrike">
                <a:solidFill>
                  <a:schemeClr val="dk1"/>
                </a:solidFill>
                <a:latin typeface="Arial"/>
                <a:ea typeface="Arial"/>
                <a:cs typeface="Arial"/>
                <a:sym typeface="Arial"/>
              </a:defRPr>
            </a:lvl6pPr>
            <a:lvl7pPr indent="-167639" lvl="6" marL="2194560" marR="0" rtl="0" algn="l">
              <a:lnSpc>
                <a:spcPct val="90000"/>
              </a:lnSpc>
              <a:spcBef>
                <a:spcPts val="800"/>
              </a:spcBef>
              <a:buClr>
                <a:schemeClr val="dk1"/>
              </a:buClr>
              <a:buSzPct val="80000"/>
              <a:buFont typeface="Noto Sans Symbols"/>
              <a:buChar char="▪"/>
              <a:defRPr b="0" i="0" sz="1400" u="none" cap="none" strike="noStrike">
                <a:solidFill>
                  <a:schemeClr val="dk1"/>
                </a:solidFill>
                <a:latin typeface="Arial"/>
                <a:ea typeface="Arial"/>
                <a:cs typeface="Arial"/>
                <a:sym typeface="Arial"/>
              </a:defRPr>
            </a:lvl7pPr>
            <a:lvl8pPr indent="-157479" lvl="7" marL="2514600" marR="0" rtl="0" algn="l">
              <a:lnSpc>
                <a:spcPct val="90000"/>
              </a:lnSpc>
              <a:spcBef>
                <a:spcPts val="800"/>
              </a:spcBef>
              <a:buClr>
                <a:schemeClr val="dk1"/>
              </a:buClr>
              <a:buSzPct val="80000"/>
              <a:buFont typeface="Noto Sans Symbols"/>
              <a:buChar char="▪"/>
              <a:defRPr b="0" i="0" sz="1400" u="none" cap="none" strike="noStrike">
                <a:solidFill>
                  <a:schemeClr val="dk1"/>
                </a:solidFill>
                <a:latin typeface="Arial"/>
                <a:ea typeface="Arial"/>
                <a:cs typeface="Arial"/>
                <a:sym typeface="Arial"/>
              </a:defRPr>
            </a:lvl8pPr>
            <a:lvl9pPr indent="-160019" lvl="8" marL="2834640" marR="0" rtl="0" algn="l">
              <a:lnSpc>
                <a:spcPct val="90000"/>
              </a:lnSpc>
              <a:spcBef>
                <a:spcPts val="800"/>
              </a:spcBef>
              <a:buClr>
                <a:schemeClr val="dk1"/>
              </a:buClr>
              <a:buSzPct val="80000"/>
              <a:buFont typeface="Noto Sans Symbols"/>
              <a:buChar char="▪"/>
              <a:defRPr b="0" i="0" sz="1400" u="none" cap="none" strike="noStrike">
                <a:solidFill>
                  <a:schemeClr val="dk1"/>
                </a:solidFill>
                <a:latin typeface="Arial"/>
                <a:ea typeface="Arial"/>
                <a:cs typeface="Arial"/>
                <a:sym typeface="Arial"/>
              </a:defRPr>
            </a:lvl9pPr>
          </a:lstStyle>
          <a:p/>
        </p:txBody>
      </p:sp>
      <p:sp>
        <p:nvSpPr>
          <p:cNvPr id="82" name="Shape 82"/>
          <p:cNvSpPr txBox="1"/>
          <p:nvPr>
            <p:ph idx="10" type="dt"/>
          </p:nvPr>
        </p:nvSpPr>
        <p:spPr>
          <a:xfrm>
            <a:off x="253576" y="6505078"/>
            <a:ext cx="964035" cy="228600"/>
          </a:xfrm>
          <a:prstGeom prst="rect">
            <a:avLst/>
          </a:prstGeom>
          <a:noFill/>
          <a:ln>
            <a:noFill/>
          </a:ln>
        </p:spPr>
        <p:txBody>
          <a:bodyPr anchorCtr="0" anchor="ctr" bIns="91425" lIns="91425" rIns="91425" tIns="91425"/>
          <a:lstStyle>
            <a:lvl1pPr indent="0" lvl="0" marL="0" marR="0" rtl="0" algn="l">
              <a:spcBef>
                <a:spcPts val="0"/>
              </a:spcBef>
              <a:buNone/>
              <a:defRPr sz="1100">
                <a:solidFill>
                  <a:schemeClr val="dk2"/>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Arial"/>
                <a:ea typeface="Arial"/>
                <a:cs typeface="Arial"/>
                <a:sym typeface="Arial"/>
              </a:defRPr>
            </a:lvl2pPr>
            <a:lvl3pPr indent="0" lvl="2" marL="914400" marR="0" rtl="0" algn="l">
              <a:spcBef>
                <a:spcPts val="0"/>
              </a:spcBef>
              <a:buNone/>
              <a:defRPr b="0" i="0" sz="1800" u="none" cap="none" strike="noStrike">
                <a:solidFill>
                  <a:schemeClr val="dk1"/>
                </a:solidFill>
                <a:latin typeface="Arial"/>
                <a:ea typeface="Arial"/>
                <a:cs typeface="Arial"/>
                <a:sym typeface="Arial"/>
              </a:defRPr>
            </a:lvl3pPr>
            <a:lvl4pPr indent="0" lvl="3" marL="1371600" marR="0" rtl="0" algn="l">
              <a:spcBef>
                <a:spcPts val="0"/>
              </a:spcBef>
              <a:buNone/>
              <a:defRPr b="0" i="0" sz="1800" u="none" cap="none" strike="noStrike">
                <a:solidFill>
                  <a:schemeClr val="dk1"/>
                </a:solidFill>
                <a:latin typeface="Arial"/>
                <a:ea typeface="Arial"/>
                <a:cs typeface="Arial"/>
                <a:sym typeface="Arial"/>
              </a:defRPr>
            </a:lvl4pPr>
            <a:lvl5pPr indent="0" lvl="4" marL="1828800" marR="0" rtl="0" algn="l">
              <a:spcBef>
                <a:spcPts val="0"/>
              </a:spcBef>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83" name="Shape 83"/>
          <p:cNvSpPr txBox="1"/>
          <p:nvPr>
            <p:ph idx="11" type="ftr"/>
          </p:nvPr>
        </p:nvSpPr>
        <p:spPr>
          <a:xfrm>
            <a:off x="1280158" y="6505078"/>
            <a:ext cx="6876415" cy="228600"/>
          </a:xfrm>
          <a:prstGeom prst="rect">
            <a:avLst/>
          </a:prstGeom>
          <a:noFill/>
          <a:ln>
            <a:noFill/>
          </a:ln>
        </p:spPr>
        <p:txBody>
          <a:bodyPr anchorCtr="0" anchor="ctr" bIns="91425" lIns="91425" rIns="91425" tIns="91425"/>
          <a:lstStyle>
            <a:lvl1pPr indent="0" lvl="0" marL="0" marR="0" rtl="0" algn="l">
              <a:spcBef>
                <a:spcPts val="0"/>
              </a:spcBef>
              <a:buNone/>
              <a:defRPr sz="1100">
                <a:solidFill>
                  <a:schemeClr val="dk2"/>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Arial"/>
                <a:ea typeface="Arial"/>
                <a:cs typeface="Arial"/>
                <a:sym typeface="Arial"/>
              </a:defRPr>
            </a:lvl2pPr>
            <a:lvl3pPr indent="0" lvl="2" marL="914400" marR="0" rtl="0" algn="l">
              <a:spcBef>
                <a:spcPts val="0"/>
              </a:spcBef>
              <a:buNone/>
              <a:defRPr b="0" i="0" sz="1800" u="none" cap="none" strike="noStrike">
                <a:solidFill>
                  <a:schemeClr val="dk1"/>
                </a:solidFill>
                <a:latin typeface="Arial"/>
                <a:ea typeface="Arial"/>
                <a:cs typeface="Arial"/>
                <a:sym typeface="Arial"/>
              </a:defRPr>
            </a:lvl3pPr>
            <a:lvl4pPr indent="0" lvl="3" marL="1371600" marR="0" rtl="0" algn="l">
              <a:spcBef>
                <a:spcPts val="0"/>
              </a:spcBef>
              <a:buNone/>
              <a:defRPr b="0" i="0" sz="1800" u="none" cap="none" strike="noStrike">
                <a:solidFill>
                  <a:schemeClr val="dk1"/>
                </a:solidFill>
                <a:latin typeface="Arial"/>
                <a:ea typeface="Arial"/>
                <a:cs typeface="Arial"/>
                <a:sym typeface="Arial"/>
              </a:defRPr>
            </a:lvl4pPr>
            <a:lvl5pPr indent="0" lvl="4" marL="1828800" marR="0" rtl="0" algn="l">
              <a:spcBef>
                <a:spcPts val="0"/>
              </a:spcBef>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84" name="Shape 84"/>
          <p:cNvSpPr txBox="1"/>
          <p:nvPr>
            <p:ph idx="12" type="sldNum"/>
          </p:nvPr>
        </p:nvSpPr>
        <p:spPr>
          <a:xfrm>
            <a:off x="11580814" y="6280298"/>
            <a:ext cx="533399" cy="3491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lang="en-US" sz="1100">
                <a:solidFill>
                  <a:srgbClr val="AB3C19"/>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blipFill rotWithShape="1">
          <a:blip r:embed="rId2">
            <a:alphaModFix/>
          </a:blip>
          <a:stretch>
            <a:fillRect b="0" l="0" r="0" t="0"/>
          </a:stretch>
        </a:blipFill>
      </p:bgPr>
    </p:bg>
    <p:spTree>
      <p:nvGrpSpPr>
        <p:cNvPr id="21" name="Shape 21"/>
        <p:cNvGrpSpPr/>
        <p:nvPr/>
      </p:nvGrpSpPr>
      <p:grpSpPr>
        <a:xfrm>
          <a:off x="0" y="0"/>
          <a:ext cx="0" cy="0"/>
          <a:chOff x="0" y="0"/>
          <a:chExt cx="0" cy="0"/>
        </a:xfrm>
      </p:grpSpPr>
      <p:sp>
        <p:nvSpPr>
          <p:cNvPr id="22" name="Shape 22"/>
          <p:cNvSpPr txBox="1"/>
          <p:nvPr>
            <p:ph type="title"/>
          </p:nvPr>
        </p:nvSpPr>
        <p:spPr>
          <a:xfrm>
            <a:off x="5180012" y="1600200"/>
            <a:ext cx="6400800" cy="2486024"/>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Arial"/>
              <a:buNone/>
              <a:defRPr b="0" i="0" sz="5200" u="none" cap="none" strike="noStrike">
                <a:solidFill>
                  <a:schemeClr val="dk1"/>
                </a:solidFill>
                <a:latin typeface="Arial"/>
                <a:ea typeface="Arial"/>
                <a:cs typeface="Arial"/>
                <a:sym typeface="A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 name="Shape 23"/>
          <p:cNvSpPr txBox="1"/>
          <p:nvPr>
            <p:ph idx="1" type="body"/>
          </p:nvPr>
        </p:nvSpPr>
        <p:spPr>
          <a:xfrm>
            <a:off x="5180010" y="4105028"/>
            <a:ext cx="6400800" cy="914400"/>
          </a:xfrm>
          <a:prstGeom prst="rect">
            <a:avLst/>
          </a:prstGeom>
          <a:noFill/>
          <a:ln>
            <a:noFill/>
          </a:ln>
        </p:spPr>
        <p:txBody>
          <a:bodyPr anchorCtr="0" anchor="t" bIns="91425" lIns="91425" rIns="91425" tIns="91425"/>
          <a:lstStyle>
            <a:lvl1pPr indent="0" lvl="0" marL="0" marR="0" rtl="0" algn="l">
              <a:lnSpc>
                <a:spcPct val="90000"/>
              </a:lnSpc>
              <a:spcBef>
                <a:spcPts val="1800"/>
              </a:spcBef>
              <a:buClr>
                <a:schemeClr val="accent2"/>
              </a:buClr>
              <a:buFont typeface="Noto Sans Symbols"/>
              <a:buNone/>
              <a:defRPr b="0" i="0" sz="2000" u="none" cap="none" strike="noStrike">
                <a:solidFill>
                  <a:schemeClr val="accent2"/>
                </a:solidFill>
                <a:latin typeface="Arial"/>
                <a:ea typeface="Arial"/>
                <a:cs typeface="Arial"/>
                <a:sym typeface="Arial"/>
              </a:defRPr>
            </a:lvl1pPr>
            <a:lvl2pPr indent="0" lvl="1" marL="457200" marR="0" rtl="0" algn="l">
              <a:lnSpc>
                <a:spcPct val="90000"/>
              </a:lnSpc>
              <a:spcBef>
                <a:spcPts val="1000"/>
              </a:spcBef>
              <a:buClr>
                <a:srgbClr val="999999"/>
              </a:buClr>
              <a:buFont typeface="Noto Sans Symbols"/>
              <a:buNone/>
              <a:defRPr b="0" i="0" sz="2000" u="none" cap="none" strike="noStrike">
                <a:solidFill>
                  <a:srgbClr val="999999"/>
                </a:solidFill>
                <a:latin typeface="Arial"/>
                <a:ea typeface="Arial"/>
                <a:cs typeface="Arial"/>
                <a:sym typeface="Arial"/>
              </a:defRPr>
            </a:lvl2pPr>
            <a:lvl3pPr indent="0" lvl="2" marL="914400" marR="0" rtl="0" algn="l">
              <a:lnSpc>
                <a:spcPct val="90000"/>
              </a:lnSpc>
              <a:spcBef>
                <a:spcPts val="800"/>
              </a:spcBef>
              <a:buClr>
                <a:srgbClr val="999999"/>
              </a:buClr>
              <a:buFont typeface="Noto Sans Symbols"/>
              <a:buNone/>
              <a:defRPr b="0" i="0" sz="1800" u="none" cap="none" strike="noStrike">
                <a:solidFill>
                  <a:srgbClr val="999999"/>
                </a:solidFill>
                <a:latin typeface="Arial"/>
                <a:ea typeface="Arial"/>
                <a:cs typeface="Arial"/>
                <a:sym typeface="Arial"/>
              </a:defRPr>
            </a:lvl3pPr>
            <a:lvl4pPr indent="0" lvl="3" marL="1371600" marR="0" rtl="0" algn="l">
              <a:lnSpc>
                <a:spcPct val="90000"/>
              </a:lnSpc>
              <a:spcBef>
                <a:spcPts val="800"/>
              </a:spcBef>
              <a:buClr>
                <a:srgbClr val="999999"/>
              </a:buClr>
              <a:buFont typeface="Noto Sans Symbols"/>
              <a:buNone/>
              <a:defRPr b="0" i="0" sz="1600" u="none" cap="none" strike="noStrike">
                <a:solidFill>
                  <a:srgbClr val="999999"/>
                </a:solidFill>
                <a:latin typeface="Arial"/>
                <a:ea typeface="Arial"/>
                <a:cs typeface="Arial"/>
                <a:sym typeface="Arial"/>
              </a:defRPr>
            </a:lvl4pPr>
            <a:lvl5pPr indent="0" lvl="4" marL="1828800" marR="0" rtl="0" algn="l">
              <a:lnSpc>
                <a:spcPct val="90000"/>
              </a:lnSpc>
              <a:spcBef>
                <a:spcPts val="800"/>
              </a:spcBef>
              <a:buClr>
                <a:srgbClr val="999999"/>
              </a:buClr>
              <a:buFont typeface="Noto Sans Symbols"/>
              <a:buNone/>
              <a:defRPr b="0" i="0" sz="1600" u="none" cap="none" strike="noStrike">
                <a:solidFill>
                  <a:srgbClr val="999999"/>
                </a:solidFill>
                <a:latin typeface="Arial"/>
                <a:ea typeface="Arial"/>
                <a:cs typeface="Arial"/>
                <a:sym typeface="Arial"/>
              </a:defRPr>
            </a:lvl5pPr>
            <a:lvl6pPr indent="0" lvl="5" marL="2286000" marR="0" rtl="0" algn="l">
              <a:lnSpc>
                <a:spcPct val="90000"/>
              </a:lnSpc>
              <a:spcBef>
                <a:spcPts val="800"/>
              </a:spcBef>
              <a:buClr>
                <a:srgbClr val="999999"/>
              </a:buClr>
              <a:buFont typeface="Noto Sans Symbols"/>
              <a:buNone/>
              <a:defRPr b="0" i="0" sz="1600" u="none" cap="none" strike="noStrike">
                <a:solidFill>
                  <a:srgbClr val="999999"/>
                </a:solidFill>
                <a:latin typeface="Arial"/>
                <a:ea typeface="Arial"/>
                <a:cs typeface="Arial"/>
                <a:sym typeface="Arial"/>
              </a:defRPr>
            </a:lvl6pPr>
            <a:lvl7pPr indent="0" lvl="6" marL="2743200" marR="0" rtl="0" algn="l">
              <a:lnSpc>
                <a:spcPct val="90000"/>
              </a:lnSpc>
              <a:spcBef>
                <a:spcPts val="800"/>
              </a:spcBef>
              <a:buClr>
                <a:srgbClr val="999999"/>
              </a:buClr>
              <a:buFont typeface="Noto Sans Symbols"/>
              <a:buNone/>
              <a:defRPr b="0" i="0" sz="1600" u="none" cap="none" strike="noStrike">
                <a:solidFill>
                  <a:srgbClr val="999999"/>
                </a:solidFill>
                <a:latin typeface="Arial"/>
                <a:ea typeface="Arial"/>
                <a:cs typeface="Arial"/>
                <a:sym typeface="Arial"/>
              </a:defRPr>
            </a:lvl7pPr>
            <a:lvl8pPr indent="0" lvl="7" marL="3200400" marR="0" rtl="0" algn="l">
              <a:lnSpc>
                <a:spcPct val="90000"/>
              </a:lnSpc>
              <a:spcBef>
                <a:spcPts val="800"/>
              </a:spcBef>
              <a:buClr>
                <a:srgbClr val="999999"/>
              </a:buClr>
              <a:buFont typeface="Noto Sans Symbols"/>
              <a:buNone/>
              <a:defRPr b="0" i="0" sz="1600" u="none" cap="none" strike="noStrike">
                <a:solidFill>
                  <a:srgbClr val="999999"/>
                </a:solidFill>
                <a:latin typeface="Arial"/>
                <a:ea typeface="Arial"/>
                <a:cs typeface="Arial"/>
                <a:sym typeface="Arial"/>
              </a:defRPr>
            </a:lvl8pPr>
            <a:lvl9pPr indent="0" lvl="8" marL="3657600" marR="0" rtl="0" algn="l">
              <a:lnSpc>
                <a:spcPct val="90000"/>
              </a:lnSpc>
              <a:spcBef>
                <a:spcPts val="800"/>
              </a:spcBef>
              <a:buClr>
                <a:srgbClr val="999999"/>
              </a:buClr>
              <a:buFont typeface="Noto Sans Symbols"/>
              <a:buNone/>
              <a:defRPr b="0" i="0" sz="1600" u="none" cap="none" strike="noStrike">
                <a:solidFill>
                  <a:srgbClr val="999999"/>
                </a:solidFill>
                <a:latin typeface="Arial"/>
                <a:ea typeface="Arial"/>
                <a:cs typeface="Arial"/>
                <a:sym typeface="Arial"/>
              </a:defRPr>
            </a:lvl9pPr>
          </a:lstStyle>
          <a:p/>
        </p:txBody>
      </p:sp>
      <p:sp>
        <p:nvSpPr>
          <p:cNvPr id="24" name="Shape 24"/>
          <p:cNvSpPr txBox="1"/>
          <p:nvPr>
            <p:ph idx="10" type="dt"/>
          </p:nvPr>
        </p:nvSpPr>
        <p:spPr>
          <a:xfrm>
            <a:off x="253576" y="6505078"/>
            <a:ext cx="964035" cy="228600"/>
          </a:xfrm>
          <a:prstGeom prst="rect">
            <a:avLst/>
          </a:prstGeom>
          <a:noFill/>
          <a:ln>
            <a:noFill/>
          </a:ln>
        </p:spPr>
        <p:txBody>
          <a:bodyPr anchorCtr="0" anchor="ctr" bIns="91425" lIns="91425" rIns="91425" tIns="91425"/>
          <a:lstStyle>
            <a:lvl1pPr indent="0" lvl="0" marL="0" marR="0" rtl="0" algn="l">
              <a:spcBef>
                <a:spcPts val="0"/>
              </a:spcBef>
              <a:buNone/>
              <a:defRPr sz="1100">
                <a:solidFill>
                  <a:schemeClr val="dk2"/>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Arial"/>
                <a:ea typeface="Arial"/>
                <a:cs typeface="Arial"/>
                <a:sym typeface="Arial"/>
              </a:defRPr>
            </a:lvl2pPr>
            <a:lvl3pPr indent="0" lvl="2" marL="914400" marR="0" rtl="0" algn="l">
              <a:spcBef>
                <a:spcPts val="0"/>
              </a:spcBef>
              <a:buNone/>
              <a:defRPr b="0" i="0" sz="1800" u="none" cap="none" strike="noStrike">
                <a:solidFill>
                  <a:schemeClr val="dk1"/>
                </a:solidFill>
                <a:latin typeface="Arial"/>
                <a:ea typeface="Arial"/>
                <a:cs typeface="Arial"/>
                <a:sym typeface="Arial"/>
              </a:defRPr>
            </a:lvl3pPr>
            <a:lvl4pPr indent="0" lvl="3" marL="1371600" marR="0" rtl="0" algn="l">
              <a:spcBef>
                <a:spcPts val="0"/>
              </a:spcBef>
              <a:buNone/>
              <a:defRPr b="0" i="0" sz="1800" u="none" cap="none" strike="noStrike">
                <a:solidFill>
                  <a:schemeClr val="dk1"/>
                </a:solidFill>
                <a:latin typeface="Arial"/>
                <a:ea typeface="Arial"/>
                <a:cs typeface="Arial"/>
                <a:sym typeface="Arial"/>
              </a:defRPr>
            </a:lvl4pPr>
            <a:lvl5pPr indent="0" lvl="4" marL="1828800" marR="0" rtl="0" algn="l">
              <a:spcBef>
                <a:spcPts val="0"/>
              </a:spcBef>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25" name="Shape 25"/>
          <p:cNvSpPr txBox="1"/>
          <p:nvPr>
            <p:ph idx="11" type="ftr"/>
          </p:nvPr>
        </p:nvSpPr>
        <p:spPr>
          <a:xfrm>
            <a:off x="1280158" y="6505078"/>
            <a:ext cx="6876415" cy="228600"/>
          </a:xfrm>
          <a:prstGeom prst="rect">
            <a:avLst/>
          </a:prstGeom>
          <a:noFill/>
          <a:ln>
            <a:noFill/>
          </a:ln>
        </p:spPr>
        <p:txBody>
          <a:bodyPr anchorCtr="0" anchor="ctr" bIns="91425" lIns="91425" rIns="91425" tIns="91425"/>
          <a:lstStyle>
            <a:lvl1pPr indent="0" lvl="0" marL="0" marR="0" rtl="0" algn="l">
              <a:spcBef>
                <a:spcPts val="0"/>
              </a:spcBef>
              <a:buNone/>
              <a:defRPr sz="1100">
                <a:solidFill>
                  <a:schemeClr val="dk2"/>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Arial"/>
                <a:ea typeface="Arial"/>
                <a:cs typeface="Arial"/>
                <a:sym typeface="Arial"/>
              </a:defRPr>
            </a:lvl2pPr>
            <a:lvl3pPr indent="0" lvl="2" marL="914400" marR="0" rtl="0" algn="l">
              <a:spcBef>
                <a:spcPts val="0"/>
              </a:spcBef>
              <a:buNone/>
              <a:defRPr b="0" i="0" sz="1800" u="none" cap="none" strike="noStrike">
                <a:solidFill>
                  <a:schemeClr val="dk1"/>
                </a:solidFill>
                <a:latin typeface="Arial"/>
                <a:ea typeface="Arial"/>
                <a:cs typeface="Arial"/>
                <a:sym typeface="Arial"/>
              </a:defRPr>
            </a:lvl3pPr>
            <a:lvl4pPr indent="0" lvl="3" marL="1371600" marR="0" rtl="0" algn="l">
              <a:spcBef>
                <a:spcPts val="0"/>
              </a:spcBef>
              <a:buNone/>
              <a:defRPr b="0" i="0" sz="1800" u="none" cap="none" strike="noStrike">
                <a:solidFill>
                  <a:schemeClr val="dk1"/>
                </a:solidFill>
                <a:latin typeface="Arial"/>
                <a:ea typeface="Arial"/>
                <a:cs typeface="Arial"/>
                <a:sym typeface="Arial"/>
              </a:defRPr>
            </a:lvl4pPr>
            <a:lvl5pPr indent="0" lvl="4" marL="1828800" marR="0" rtl="0" algn="l">
              <a:spcBef>
                <a:spcPts val="0"/>
              </a:spcBef>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26" name="Shape 26"/>
          <p:cNvSpPr txBox="1"/>
          <p:nvPr>
            <p:ph idx="12" type="sldNum"/>
          </p:nvPr>
        </p:nvSpPr>
        <p:spPr>
          <a:xfrm>
            <a:off x="11580814" y="6280298"/>
            <a:ext cx="533399" cy="3491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lang="en-US" sz="1100">
                <a:solidFill>
                  <a:srgbClr val="AB3C19"/>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7" name="Shape 27"/>
        <p:cNvGrpSpPr/>
        <p:nvPr/>
      </p:nvGrpSpPr>
      <p:grpSpPr>
        <a:xfrm>
          <a:off x="0" y="0"/>
          <a:ext cx="0" cy="0"/>
          <a:chOff x="0" y="0"/>
          <a:chExt cx="0" cy="0"/>
        </a:xfrm>
      </p:grpSpPr>
      <p:sp>
        <p:nvSpPr>
          <p:cNvPr id="28" name="Shape 28"/>
          <p:cNvSpPr txBox="1"/>
          <p:nvPr>
            <p:ph type="title"/>
          </p:nvPr>
        </p:nvSpPr>
        <p:spPr>
          <a:xfrm>
            <a:off x="2208213" y="304800"/>
            <a:ext cx="9372600" cy="1200416"/>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Arial"/>
              <a:buNone/>
              <a:defRPr b="0" i="0" sz="3400" u="none" cap="none" strike="noStrike">
                <a:solidFill>
                  <a:schemeClr val="dk1"/>
                </a:solidFill>
                <a:latin typeface="Arial"/>
                <a:ea typeface="Arial"/>
                <a:cs typeface="Arial"/>
                <a:sym typeface="A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9" name="Shape 29"/>
          <p:cNvSpPr txBox="1"/>
          <p:nvPr>
            <p:ph idx="1" type="body"/>
          </p:nvPr>
        </p:nvSpPr>
        <p:spPr>
          <a:xfrm>
            <a:off x="2208213" y="1600200"/>
            <a:ext cx="9372600" cy="4114800"/>
          </a:xfrm>
          <a:prstGeom prst="rect">
            <a:avLst/>
          </a:prstGeom>
          <a:noFill/>
          <a:ln>
            <a:noFill/>
          </a:ln>
        </p:spPr>
        <p:txBody>
          <a:bodyPr anchorCtr="0" anchor="t" bIns="91425" lIns="91425" rIns="91425" tIns="91425"/>
          <a:lstStyle>
            <a:lvl1pPr indent="-134620" lvl="0" marL="274320" marR="0" rtl="0" algn="l">
              <a:lnSpc>
                <a:spcPct val="90000"/>
              </a:lnSpc>
              <a:spcBef>
                <a:spcPts val="1800"/>
              </a:spcBef>
              <a:buClr>
                <a:schemeClr val="dk1"/>
              </a:buClr>
              <a:buSzPct val="80000"/>
              <a:buFont typeface="Noto Sans Symbols"/>
              <a:buChar char="▪"/>
              <a:defRPr b="0" i="0" sz="2000" u="none" cap="none" strike="noStrike">
                <a:solidFill>
                  <a:schemeClr val="dk1"/>
                </a:solidFill>
                <a:latin typeface="Arial"/>
                <a:ea typeface="Arial"/>
                <a:cs typeface="Arial"/>
                <a:sym typeface="Arial"/>
              </a:defRPr>
            </a:lvl1pPr>
            <a:lvl2pPr indent="-147319" lvl="1" marL="594360" marR="0" rtl="0" algn="l">
              <a:lnSpc>
                <a:spcPct val="90000"/>
              </a:lnSpc>
              <a:spcBef>
                <a:spcPts val="1000"/>
              </a:spcBef>
              <a:buClr>
                <a:schemeClr val="dk1"/>
              </a:buClr>
              <a:buSzPct val="79999"/>
              <a:buFont typeface="Noto Sans Symbols"/>
              <a:buChar char="▪"/>
              <a:defRPr b="0" i="0" sz="1800" u="none" cap="none" strike="noStrike">
                <a:solidFill>
                  <a:schemeClr val="dk1"/>
                </a:solidFill>
                <a:latin typeface="Arial"/>
                <a:ea typeface="Arial"/>
                <a:cs typeface="Arial"/>
                <a:sym typeface="Arial"/>
              </a:defRPr>
            </a:lvl2pPr>
            <a:lvl3pPr indent="-147319" lvl="2" marL="914400" marR="0" rtl="0" algn="l">
              <a:lnSpc>
                <a:spcPct val="90000"/>
              </a:lnSpc>
              <a:spcBef>
                <a:spcPts val="800"/>
              </a:spcBef>
              <a:buClr>
                <a:schemeClr val="dk1"/>
              </a:buClr>
              <a:buSzPct val="80000"/>
              <a:buFont typeface="Noto Sans Symbols"/>
              <a:buChar char="▪"/>
              <a:defRPr b="0" i="0" sz="1600" u="none" cap="none" strike="noStrike">
                <a:solidFill>
                  <a:schemeClr val="dk1"/>
                </a:solidFill>
                <a:latin typeface="Arial"/>
                <a:ea typeface="Arial"/>
                <a:cs typeface="Arial"/>
                <a:sym typeface="Arial"/>
              </a:defRPr>
            </a:lvl3pPr>
            <a:lvl4pPr indent="-160019" lvl="3" marL="1234440" marR="0" rtl="0" algn="l">
              <a:lnSpc>
                <a:spcPct val="90000"/>
              </a:lnSpc>
              <a:spcBef>
                <a:spcPts val="800"/>
              </a:spcBef>
              <a:buClr>
                <a:schemeClr val="dk1"/>
              </a:buClr>
              <a:buSzPct val="80000"/>
              <a:buFont typeface="Noto Sans Symbols"/>
              <a:buChar char="▪"/>
              <a:defRPr b="0" i="0" sz="1400" u="none" cap="none" strike="noStrike">
                <a:solidFill>
                  <a:schemeClr val="dk1"/>
                </a:solidFill>
                <a:latin typeface="Arial"/>
                <a:ea typeface="Arial"/>
                <a:cs typeface="Arial"/>
                <a:sym typeface="Arial"/>
              </a:defRPr>
            </a:lvl4pPr>
            <a:lvl5pPr indent="-162560" lvl="4" marL="1554480" marR="0" rtl="0" algn="l">
              <a:lnSpc>
                <a:spcPct val="90000"/>
              </a:lnSpc>
              <a:spcBef>
                <a:spcPts val="800"/>
              </a:spcBef>
              <a:buClr>
                <a:schemeClr val="dk1"/>
              </a:buClr>
              <a:buSzPct val="80000"/>
              <a:buFont typeface="Noto Sans Symbols"/>
              <a:buChar char="▪"/>
              <a:defRPr b="0" i="0" sz="1400" u="none" cap="none" strike="noStrike">
                <a:solidFill>
                  <a:schemeClr val="dk1"/>
                </a:solidFill>
                <a:latin typeface="Arial"/>
                <a:ea typeface="Arial"/>
                <a:cs typeface="Arial"/>
                <a:sym typeface="Arial"/>
              </a:defRPr>
            </a:lvl5pPr>
            <a:lvl6pPr indent="-165100" lvl="5" marL="1874520" marR="0" rtl="0" algn="l">
              <a:lnSpc>
                <a:spcPct val="90000"/>
              </a:lnSpc>
              <a:spcBef>
                <a:spcPts val="800"/>
              </a:spcBef>
              <a:buClr>
                <a:schemeClr val="dk1"/>
              </a:buClr>
              <a:buSzPct val="80000"/>
              <a:buFont typeface="Noto Sans Symbols"/>
              <a:buChar char="▪"/>
              <a:defRPr b="0" i="0" sz="1400" u="none" cap="none" strike="noStrike">
                <a:solidFill>
                  <a:schemeClr val="dk1"/>
                </a:solidFill>
                <a:latin typeface="Arial"/>
                <a:ea typeface="Arial"/>
                <a:cs typeface="Arial"/>
                <a:sym typeface="Arial"/>
              </a:defRPr>
            </a:lvl6pPr>
            <a:lvl7pPr indent="-167639" lvl="6" marL="2194560" marR="0" rtl="0" algn="l">
              <a:lnSpc>
                <a:spcPct val="90000"/>
              </a:lnSpc>
              <a:spcBef>
                <a:spcPts val="800"/>
              </a:spcBef>
              <a:buClr>
                <a:schemeClr val="dk1"/>
              </a:buClr>
              <a:buSzPct val="80000"/>
              <a:buFont typeface="Noto Sans Symbols"/>
              <a:buChar char="▪"/>
              <a:defRPr b="0" i="0" sz="1400" u="none" cap="none" strike="noStrike">
                <a:solidFill>
                  <a:schemeClr val="dk1"/>
                </a:solidFill>
                <a:latin typeface="Arial"/>
                <a:ea typeface="Arial"/>
                <a:cs typeface="Arial"/>
                <a:sym typeface="Arial"/>
              </a:defRPr>
            </a:lvl7pPr>
            <a:lvl8pPr indent="-157479" lvl="7" marL="2514600" marR="0" rtl="0" algn="l">
              <a:lnSpc>
                <a:spcPct val="90000"/>
              </a:lnSpc>
              <a:spcBef>
                <a:spcPts val="800"/>
              </a:spcBef>
              <a:buClr>
                <a:schemeClr val="dk1"/>
              </a:buClr>
              <a:buSzPct val="80000"/>
              <a:buFont typeface="Noto Sans Symbols"/>
              <a:buChar char="▪"/>
              <a:defRPr b="0" i="0" sz="1400" u="none" cap="none" strike="noStrike">
                <a:solidFill>
                  <a:schemeClr val="dk1"/>
                </a:solidFill>
                <a:latin typeface="Arial"/>
                <a:ea typeface="Arial"/>
                <a:cs typeface="Arial"/>
                <a:sym typeface="Arial"/>
              </a:defRPr>
            </a:lvl8pPr>
            <a:lvl9pPr indent="-160019" lvl="8" marL="2834640" marR="0" rtl="0" algn="l">
              <a:lnSpc>
                <a:spcPct val="90000"/>
              </a:lnSpc>
              <a:spcBef>
                <a:spcPts val="800"/>
              </a:spcBef>
              <a:buClr>
                <a:schemeClr val="dk1"/>
              </a:buClr>
              <a:buSzPct val="80000"/>
              <a:buFont typeface="Noto Sans Symbols"/>
              <a:buChar char="▪"/>
              <a:defRPr b="0" i="0" sz="1400" u="none" cap="none" strike="noStrike">
                <a:solidFill>
                  <a:schemeClr val="dk1"/>
                </a:solidFill>
                <a:latin typeface="Arial"/>
                <a:ea typeface="Arial"/>
                <a:cs typeface="Arial"/>
                <a:sym typeface="Arial"/>
              </a:defRPr>
            </a:lvl9pPr>
          </a:lstStyle>
          <a:p/>
        </p:txBody>
      </p:sp>
      <p:sp>
        <p:nvSpPr>
          <p:cNvPr id="30" name="Shape 30"/>
          <p:cNvSpPr txBox="1"/>
          <p:nvPr>
            <p:ph idx="10" type="dt"/>
          </p:nvPr>
        </p:nvSpPr>
        <p:spPr>
          <a:xfrm>
            <a:off x="253576" y="6505078"/>
            <a:ext cx="964035" cy="228600"/>
          </a:xfrm>
          <a:prstGeom prst="rect">
            <a:avLst/>
          </a:prstGeom>
          <a:noFill/>
          <a:ln>
            <a:noFill/>
          </a:ln>
        </p:spPr>
        <p:txBody>
          <a:bodyPr anchorCtr="0" anchor="ctr" bIns="91425" lIns="91425" rIns="91425" tIns="91425"/>
          <a:lstStyle>
            <a:lvl1pPr indent="0" lvl="0" marL="0" marR="0" rtl="0" algn="l">
              <a:spcBef>
                <a:spcPts val="0"/>
              </a:spcBef>
              <a:buNone/>
              <a:defRPr sz="1100">
                <a:solidFill>
                  <a:schemeClr val="dk2"/>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Arial"/>
                <a:ea typeface="Arial"/>
                <a:cs typeface="Arial"/>
                <a:sym typeface="Arial"/>
              </a:defRPr>
            </a:lvl2pPr>
            <a:lvl3pPr indent="0" lvl="2" marL="914400" marR="0" rtl="0" algn="l">
              <a:spcBef>
                <a:spcPts val="0"/>
              </a:spcBef>
              <a:buNone/>
              <a:defRPr b="0" i="0" sz="1800" u="none" cap="none" strike="noStrike">
                <a:solidFill>
                  <a:schemeClr val="dk1"/>
                </a:solidFill>
                <a:latin typeface="Arial"/>
                <a:ea typeface="Arial"/>
                <a:cs typeface="Arial"/>
                <a:sym typeface="Arial"/>
              </a:defRPr>
            </a:lvl3pPr>
            <a:lvl4pPr indent="0" lvl="3" marL="1371600" marR="0" rtl="0" algn="l">
              <a:spcBef>
                <a:spcPts val="0"/>
              </a:spcBef>
              <a:buNone/>
              <a:defRPr b="0" i="0" sz="1800" u="none" cap="none" strike="noStrike">
                <a:solidFill>
                  <a:schemeClr val="dk1"/>
                </a:solidFill>
                <a:latin typeface="Arial"/>
                <a:ea typeface="Arial"/>
                <a:cs typeface="Arial"/>
                <a:sym typeface="Arial"/>
              </a:defRPr>
            </a:lvl4pPr>
            <a:lvl5pPr indent="0" lvl="4" marL="1828800" marR="0" rtl="0" algn="l">
              <a:spcBef>
                <a:spcPts val="0"/>
              </a:spcBef>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31" name="Shape 31"/>
          <p:cNvSpPr txBox="1"/>
          <p:nvPr>
            <p:ph idx="11" type="ftr"/>
          </p:nvPr>
        </p:nvSpPr>
        <p:spPr>
          <a:xfrm>
            <a:off x="1280158" y="6505078"/>
            <a:ext cx="6876415" cy="228600"/>
          </a:xfrm>
          <a:prstGeom prst="rect">
            <a:avLst/>
          </a:prstGeom>
          <a:noFill/>
          <a:ln>
            <a:noFill/>
          </a:ln>
        </p:spPr>
        <p:txBody>
          <a:bodyPr anchorCtr="0" anchor="ctr" bIns="91425" lIns="91425" rIns="91425" tIns="91425"/>
          <a:lstStyle>
            <a:lvl1pPr indent="0" lvl="0" marL="0" marR="0" rtl="0" algn="l">
              <a:spcBef>
                <a:spcPts val="0"/>
              </a:spcBef>
              <a:buNone/>
              <a:defRPr sz="1100">
                <a:solidFill>
                  <a:schemeClr val="dk2"/>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Arial"/>
                <a:ea typeface="Arial"/>
                <a:cs typeface="Arial"/>
                <a:sym typeface="Arial"/>
              </a:defRPr>
            </a:lvl2pPr>
            <a:lvl3pPr indent="0" lvl="2" marL="914400" marR="0" rtl="0" algn="l">
              <a:spcBef>
                <a:spcPts val="0"/>
              </a:spcBef>
              <a:buNone/>
              <a:defRPr b="0" i="0" sz="1800" u="none" cap="none" strike="noStrike">
                <a:solidFill>
                  <a:schemeClr val="dk1"/>
                </a:solidFill>
                <a:latin typeface="Arial"/>
                <a:ea typeface="Arial"/>
                <a:cs typeface="Arial"/>
                <a:sym typeface="Arial"/>
              </a:defRPr>
            </a:lvl3pPr>
            <a:lvl4pPr indent="0" lvl="3" marL="1371600" marR="0" rtl="0" algn="l">
              <a:spcBef>
                <a:spcPts val="0"/>
              </a:spcBef>
              <a:buNone/>
              <a:defRPr b="0" i="0" sz="1800" u="none" cap="none" strike="noStrike">
                <a:solidFill>
                  <a:schemeClr val="dk1"/>
                </a:solidFill>
                <a:latin typeface="Arial"/>
                <a:ea typeface="Arial"/>
                <a:cs typeface="Arial"/>
                <a:sym typeface="Arial"/>
              </a:defRPr>
            </a:lvl4pPr>
            <a:lvl5pPr indent="0" lvl="4" marL="1828800" marR="0" rtl="0" algn="l">
              <a:spcBef>
                <a:spcPts val="0"/>
              </a:spcBef>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32" name="Shape 32"/>
          <p:cNvSpPr txBox="1"/>
          <p:nvPr>
            <p:ph idx="12" type="sldNum"/>
          </p:nvPr>
        </p:nvSpPr>
        <p:spPr>
          <a:xfrm>
            <a:off x="11580814" y="6280298"/>
            <a:ext cx="533399" cy="3491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lang="en-US" sz="1100">
                <a:solidFill>
                  <a:srgbClr val="AB3C19"/>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3" name="Shape 33"/>
        <p:cNvGrpSpPr/>
        <p:nvPr/>
      </p:nvGrpSpPr>
      <p:grpSpPr>
        <a:xfrm>
          <a:off x="0" y="0"/>
          <a:ext cx="0" cy="0"/>
          <a:chOff x="0" y="0"/>
          <a:chExt cx="0" cy="0"/>
        </a:xfrm>
      </p:grpSpPr>
      <p:sp>
        <p:nvSpPr>
          <p:cNvPr id="34" name="Shape 34"/>
          <p:cNvSpPr txBox="1"/>
          <p:nvPr>
            <p:ph type="title"/>
          </p:nvPr>
        </p:nvSpPr>
        <p:spPr>
          <a:xfrm>
            <a:off x="2208213" y="304800"/>
            <a:ext cx="9372600" cy="1200416"/>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Arial"/>
              <a:buNone/>
              <a:defRPr b="0" i="0" sz="3400" u="none" cap="none" strike="noStrike">
                <a:solidFill>
                  <a:schemeClr val="dk1"/>
                </a:solidFill>
                <a:latin typeface="Arial"/>
                <a:ea typeface="Arial"/>
                <a:cs typeface="Arial"/>
                <a:sym typeface="A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5" name="Shape 35"/>
          <p:cNvSpPr txBox="1"/>
          <p:nvPr>
            <p:ph idx="1" type="body"/>
          </p:nvPr>
        </p:nvSpPr>
        <p:spPr>
          <a:xfrm>
            <a:off x="2208213" y="1600200"/>
            <a:ext cx="4572000" cy="4114800"/>
          </a:xfrm>
          <a:prstGeom prst="rect">
            <a:avLst/>
          </a:prstGeom>
          <a:noFill/>
          <a:ln>
            <a:noFill/>
          </a:ln>
        </p:spPr>
        <p:txBody>
          <a:bodyPr anchorCtr="0" anchor="t" bIns="91425" lIns="91425" rIns="91425" tIns="91425"/>
          <a:lstStyle>
            <a:lvl1pPr indent="-134620" lvl="0" marL="274320" marR="0" rtl="0" algn="l">
              <a:lnSpc>
                <a:spcPct val="90000"/>
              </a:lnSpc>
              <a:spcBef>
                <a:spcPts val="1800"/>
              </a:spcBef>
              <a:buClr>
                <a:schemeClr val="dk1"/>
              </a:buClr>
              <a:buSzPct val="80000"/>
              <a:buFont typeface="Noto Sans Symbols"/>
              <a:buChar char="▪"/>
              <a:defRPr b="0" i="0" sz="2000" u="none" cap="none" strike="noStrike">
                <a:solidFill>
                  <a:schemeClr val="dk1"/>
                </a:solidFill>
                <a:latin typeface="Arial"/>
                <a:ea typeface="Arial"/>
                <a:cs typeface="Arial"/>
                <a:sym typeface="Arial"/>
              </a:defRPr>
            </a:lvl1pPr>
            <a:lvl2pPr indent="-147319" lvl="1" marL="594360" marR="0" rtl="0" algn="l">
              <a:lnSpc>
                <a:spcPct val="90000"/>
              </a:lnSpc>
              <a:spcBef>
                <a:spcPts val="1000"/>
              </a:spcBef>
              <a:buClr>
                <a:schemeClr val="dk1"/>
              </a:buClr>
              <a:buSzPct val="79999"/>
              <a:buFont typeface="Noto Sans Symbols"/>
              <a:buChar char="▪"/>
              <a:defRPr b="0" i="0" sz="1800" u="none" cap="none" strike="noStrike">
                <a:solidFill>
                  <a:schemeClr val="dk1"/>
                </a:solidFill>
                <a:latin typeface="Arial"/>
                <a:ea typeface="Arial"/>
                <a:cs typeface="Arial"/>
                <a:sym typeface="Arial"/>
              </a:defRPr>
            </a:lvl2pPr>
            <a:lvl3pPr indent="-147319" lvl="2" marL="914400" marR="0" rtl="0" algn="l">
              <a:lnSpc>
                <a:spcPct val="90000"/>
              </a:lnSpc>
              <a:spcBef>
                <a:spcPts val="800"/>
              </a:spcBef>
              <a:buClr>
                <a:schemeClr val="dk1"/>
              </a:buClr>
              <a:buSzPct val="80000"/>
              <a:buFont typeface="Noto Sans Symbols"/>
              <a:buChar char="▪"/>
              <a:defRPr b="0" i="0" sz="1600" u="none" cap="none" strike="noStrike">
                <a:solidFill>
                  <a:schemeClr val="dk1"/>
                </a:solidFill>
                <a:latin typeface="Arial"/>
                <a:ea typeface="Arial"/>
                <a:cs typeface="Arial"/>
                <a:sym typeface="Arial"/>
              </a:defRPr>
            </a:lvl3pPr>
            <a:lvl4pPr indent="-160019" lvl="3" marL="1234440" marR="0" rtl="0" algn="l">
              <a:lnSpc>
                <a:spcPct val="90000"/>
              </a:lnSpc>
              <a:spcBef>
                <a:spcPts val="800"/>
              </a:spcBef>
              <a:buClr>
                <a:schemeClr val="dk1"/>
              </a:buClr>
              <a:buSzPct val="80000"/>
              <a:buFont typeface="Noto Sans Symbols"/>
              <a:buChar char="▪"/>
              <a:defRPr b="0" i="0" sz="1400" u="none" cap="none" strike="noStrike">
                <a:solidFill>
                  <a:schemeClr val="dk1"/>
                </a:solidFill>
                <a:latin typeface="Arial"/>
                <a:ea typeface="Arial"/>
                <a:cs typeface="Arial"/>
                <a:sym typeface="Arial"/>
              </a:defRPr>
            </a:lvl4pPr>
            <a:lvl5pPr indent="-162560" lvl="4" marL="1554480" marR="0" rtl="0" algn="l">
              <a:lnSpc>
                <a:spcPct val="90000"/>
              </a:lnSpc>
              <a:spcBef>
                <a:spcPts val="800"/>
              </a:spcBef>
              <a:buClr>
                <a:schemeClr val="dk1"/>
              </a:buClr>
              <a:buSzPct val="80000"/>
              <a:buFont typeface="Noto Sans Symbols"/>
              <a:buChar char="▪"/>
              <a:defRPr b="0" i="0" sz="1400" u="none" cap="none" strike="noStrike">
                <a:solidFill>
                  <a:schemeClr val="dk1"/>
                </a:solidFill>
                <a:latin typeface="Arial"/>
                <a:ea typeface="Arial"/>
                <a:cs typeface="Arial"/>
                <a:sym typeface="Arial"/>
              </a:defRPr>
            </a:lvl5pPr>
            <a:lvl6pPr indent="-165100" lvl="5" marL="1874520" marR="0" rtl="0" algn="l">
              <a:lnSpc>
                <a:spcPct val="90000"/>
              </a:lnSpc>
              <a:spcBef>
                <a:spcPts val="800"/>
              </a:spcBef>
              <a:buClr>
                <a:schemeClr val="dk1"/>
              </a:buClr>
              <a:buSzPct val="80000"/>
              <a:buFont typeface="Noto Sans Symbols"/>
              <a:buChar char="▪"/>
              <a:defRPr b="0" i="0" sz="1400" u="none" cap="none" strike="noStrike">
                <a:solidFill>
                  <a:schemeClr val="dk1"/>
                </a:solidFill>
                <a:latin typeface="Arial"/>
                <a:ea typeface="Arial"/>
                <a:cs typeface="Arial"/>
                <a:sym typeface="Arial"/>
              </a:defRPr>
            </a:lvl6pPr>
            <a:lvl7pPr indent="-167639" lvl="6" marL="2194560" marR="0" rtl="0" algn="l">
              <a:lnSpc>
                <a:spcPct val="90000"/>
              </a:lnSpc>
              <a:spcBef>
                <a:spcPts val="800"/>
              </a:spcBef>
              <a:buClr>
                <a:schemeClr val="dk1"/>
              </a:buClr>
              <a:buSzPct val="80000"/>
              <a:buFont typeface="Noto Sans Symbols"/>
              <a:buChar char="▪"/>
              <a:defRPr b="0" i="0" sz="1400" u="none" cap="none" strike="noStrike">
                <a:solidFill>
                  <a:schemeClr val="dk1"/>
                </a:solidFill>
                <a:latin typeface="Arial"/>
                <a:ea typeface="Arial"/>
                <a:cs typeface="Arial"/>
                <a:sym typeface="Arial"/>
              </a:defRPr>
            </a:lvl7pPr>
            <a:lvl8pPr indent="-157479" lvl="7" marL="2514600" marR="0" rtl="0" algn="l">
              <a:lnSpc>
                <a:spcPct val="90000"/>
              </a:lnSpc>
              <a:spcBef>
                <a:spcPts val="800"/>
              </a:spcBef>
              <a:buClr>
                <a:schemeClr val="dk1"/>
              </a:buClr>
              <a:buSzPct val="80000"/>
              <a:buFont typeface="Noto Sans Symbols"/>
              <a:buChar char="▪"/>
              <a:defRPr b="0" i="0" sz="1400" u="none" cap="none" strike="noStrike">
                <a:solidFill>
                  <a:schemeClr val="dk1"/>
                </a:solidFill>
                <a:latin typeface="Arial"/>
                <a:ea typeface="Arial"/>
                <a:cs typeface="Arial"/>
                <a:sym typeface="Arial"/>
              </a:defRPr>
            </a:lvl8pPr>
            <a:lvl9pPr indent="-160019" lvl="8" marL="2834640" marR="0" rtl="0" algn="l">
              <a:lnSpc>
                <a:spcPct val="90000"/>
              </a:lnSpc>
              <a:spcBef>
                <a:spcPts val="800"/>
              </a:spcBef>
              <a:buClr>
                <a:schemeClr val="dk1"/>
              </a:buClr>
              <a:buSzPct val="80000"/>
              <a:buFont typeface="Noto Sans Symbols"/>
              <a:buChar char="▪"/>
              <a:defRPr b="0" i="0" sz="1400" u="none" cap="none" strike="noStrike">
                <a:solidFill>
                  <a:schemeClr val="dk1"/>
                </a:solidFill>
                <a:latin typeface="Arial"/>
                <a:ea typeface="Arial"/>
                <a:cs typeface="Arial"/>
                <a:sym typeface="Arial"/>
              </a:defRPr>
            </a:lvl9pPr>
          </a:lstStyle>
          <a:p/>
        </p:txBody>
      </p:sp>
      <p:sp>
        <p:nvSpPr>
          <p:cNvPr id="36" name="Shape 36"/>
          <p:cNvSpPr txBox="1"/>
          <p:nvPr>
            <p:ph idx="2" type="body"/>
          </p:nvPr>
        </p:nvSpPr>
        <p:spPr>
          <a:xfrm>
            <a:off x="7008813" y="1600200"/>
            <a:ext cx="4572000" cy="4114800"/>
          </a:xfrm>
          <a:prstGeom prst="rect">
            <a:avLst/>
          </a:prstGeom>
          <a:noFill/>
          <a:ln>
            <a:noFill/>
          </a:ln>
        </p:spPr>
        <p:txBody>
          <a:bodyPr anchorCtr="0" anchor="t" bIns="91425" lIns="91425" rIns="91425" tIns="91425"/>
          <a:lstStyle>
            <a:lvl1pPr indent="-134620" lvl="0" marL="274320" marR="0" rtl="0" algn="l">
              <a:lnSpc>
                <a:spcPct val="90000"/>
              </a:lnSpc>
              <a:spcBef>
                <a:spcPts val="1800"/>
              </a:spcBef>
              <a:buClr>
                <a:schemeClr val="dk1"/>
              </a:buClr>
              <a:buSzPct val="80000"/>
              <a:buFont typeface="Noto Sans Symbols"/>
              <a:buChar char="▪"/>
              <a:defRPr b="0" i="0" sz="2000" u="none" cap="none" strike="noStrike">
                <a:solidFill>
                  <a:schemeClr val="dk1"/>
                </a:solidFill>
                <a:latin typeface="Arial"/>
                <a:ea typeface="Arial"/>
                <a:cs typeface="Arial"/>
                <a:sym typeface="Arial"/>
              </a:defRPr>
            </a:lvl1pPr>
            <a:lvl2pPr indent="-147319" lvl="1" marL="594360" marR="0" rtl="0" algn="l">
              <a:lnSpc>
                <a:spcPct val="90000"/>
              </a:lnSpc>
              <a:spcBef>
                <a:spcPts val="1000"/>
              </a:spcBef>
              <a:buClr>
                <a:schemeClr val="dk1"/>
              </a:buClr>
              <a:buSzPct val="79999"/>
              <a:buFont typeface="Noto Sans Symbols"/>
              <a:buChar char="▪"/>
              <a:defRPr b="0" i="0" sz="1800" u="none" cap="none" strike="noStrike">
                <a:solidFill>
                  <a:schemeClr val="dk1"/>
                </a:solidFill>
                <a:latin typeface="Arial"/>
                <a:ea typeface="Arial"/>
                <a:cs typeface="Arial"/>
                <a:sym typeface="Arial"/>
              </a:defRPr>
            </a:lvl2pPr>
            <a:lvl3pPr indent="-147319" lvl="2" marL="914400" marR="0" rtl="0" algn="l">
              <a:lnSpc>
                <a:spcPct val="90000"/>
              </a:lnSpc>
              <a:spcBef>
                <a:spcPts val="800"/>
              </a:spcBef>
              <a:buClr>
                <a:schemeClr val="dk1"/>
              </a:buClr>
              <a:buSzPct val="80000"/>
              <a:buFont typeface="Noto Sans Symbols"/>
              <a:buChar char="▪"/>
              <a:defRPr b="0" i="0" sz="1600" u="none" cap="none" strike="noStrike">
                <a:solidFill>
                  <a:schemeClr val="dk1"/>
                </a:solidFill>
                <a:latin typeface="Arial"/>
                <a:ea typeface="Arial"/>
                <a:cs typeface="Arial"/>
                <a:sym typeface="Arial"/>
              </a:defRPr>
            </a:lvl3pPr>
            <a:lvl4pPr indent="-160019" lvl="3" marL="1234440" marR="0" rtl="0" algn="l">
              <a:lnSpc>
                <a:spcPct val="90000"/>
              </a:lnSpc>
              <a:spcBef>
                <a:spcPts val="800"/>
              </a:spcBef>
              <a:buClr>
                <a:schemeClr val="dk1"/>
              </a:buClr>
              <a:buSzPct val="80000"/>
              <a:buFont typeface="Noto Sans Symbols"/>
              <a:buChar char="▪"/>
              <a:defRPr b="0" i="0" sz="1400" u="none" cap="none" strike="noStrike">
                <a:solidFill>
                  <a:schemeClr val="dk1"/>
                </a:solidFill>
                <a:latin typeface="Arial"/>
                <a:ea typeface="Arial"/>
                <a:cs typeface="Arial"/>
                <a:sym typeface="Arial"/>
              </a:defRPr>
            </a:lvl4pPr>
            <a:lvl5pPr indent="-162560" lvl="4" marL="1554480" marR="0" rtl="0" algn="l">
              <a:lnSpc>
                <a:spcPct val="90000"/>
              </a:lnSpc>
              <a:spcBef>
                <a:spcPts val="800"/>
              </a:spcBef>
              <a:buClr>
                <a:schemeClr val="dk1"/>
              </a:buClr>
              <a:buSzPct val="80000"/>
              <a:buFont typeface="Noto Sans Symbols"/>
              <a:buChar char="▪"/>
              <a:defRPr b="0" i="0" sz="1400" u="none" cap="none" strike="noStrike">
                <a:solidFill>
                  <a:schemeClr val="dk1"/>
                </a:solidFill>
                <a:latin typeface="Arial"/>
                <a:ea typeface="Arial"/>
                <a:cs typeface="Arial"/>
                <a:sym typeface="Arial"/>
              </a:defRPr>
            </a:lvl5pPr>
            <a:lvl6pPr indent="-165100" lvl="5" marL="1874520" marR="0" rtl="0" algn="l">
              <a:lnSpc>
                <a:spcPct val="90000"/>
              </a:lnSpc>
              <a:spcBef>
                <a:spcPts val="800"/>
              </a:spcBef>
              <a:buClr>
                <a:schemeClr val="dk1"/>
              </a:buClr>
              <a:buSzPct val="80000"/>
              <a:buFont typeface="Noto Sans Symbols"/>
              <a:buChar char="▪"/>
              <a:defRPr b="0" i="0" sz="1400" u="none" cap="none" strike="noStrike">
                <a:solidFill>
                  <a:schemeClr val="dk1"/>
                </a:solidFill>
                <a:latin typeface="Arial"/>
                <a:ea typeface="Arial"/>
                <a:cs typeface="Arial"/>
                <a:sym typeface="Arial"/>
              </a:defRPr>
            </a:lvl6pPr>
            <a:lvl7pPr indent="-167639" lvl="6" marL="2194560" marR="0" rtl="0" algn="l">
              <a:lnSpc>
                <a:spcPct val="90000"/>
              </a:lnSpc>
              <a:spcBef>
                <a:spcPts val="800"/>
              </a:spcBef>
              <a:buClr>
                <a:schemeClr val="dk1"/>
              </a:buClr>
              <a:buSzPct val="80000"/>
              <a:buFont typeface="Noto Sans Symbols"/>
              <a:buChar char="▪"/>
              <a:defRPr b="0" i="0" sz="1400" u="none" cap="none" strike="noStrike">
                <a:solidFill>
                  <a:schemeClr val="dk1"/>
                </a:solidFill>
                <a:latin typeface="Arial"/>
                <a:ea typeface="Arial"/>
                <a:cs typeface="Arial"/>
                <a:sym typeface="Arial"/>
              </a:defRPr>
            </a:lvl7pPr>
            <a:lvl8pPr indent="-157479" lvl="7" marL="2514600" marR="0" rtl="0" algn="l">
              <a:lnSpc>
                <a:spcPct val="90000"/>
              </a:lnSpc>
              <a:spcBef>
                <a:spcPts val="800"/>
              </a:spcBef>
              <a:buClr>
                <a:schemeClr val="dk1"/>
              </a:buClr>
              <a:buSzPct val="80000"/>
              <a:buFont typeface="Noto Sans Symbols"/>
              <a:buChar char="▪"/>
              <a:defRPr b="0" i="0" sz="1400" u="none" cap="none" strike="noStrike">
                <a:solidFill>
                  <a:schemeClr val="dk1"/>
                </a:solidFill>
                <a:latin typeface="Arial"/>
                <a:ea typeface="Arial"/>
                <a:cs typeface="Arial"/>
                <a:sym typeface="Arial"/>
              </a:defRPr>
            </a:lvl8pPr>
            <a:lvl9pPr indent="-160019" lvl="8" marL="2834640" marR="0" rtl="0" algn="l">
              <a:lnSpc>
                <a:spcPct val="90000"/>
              </a:lnSpc>
              <a:spcBef>
                <a:spcPts val="800"/>
              </a:spcBef>
              <a:buClr>
                <a:schemeClr val="dk1"/>
              </a:buClr>
              <a:buSzPct val="80000"/>
              <a:buFont typeface="Noto Sans Symbols"/>
              <a:buChar char="▪"/>
              <a:defRPr b="0" i="0" sz="1400" u="none" cap="none" strike="noStrike">
                <a:solidFill>
                  <a:schemeClr val="dk1"/>
                </a:solidFill>
                <a:latin typeface="Arial"/>
                <a:ea typeface="Arial"/>
                <a:cs typeface="Arial"/>
                <a:sym typeface="Arial"/>
              </a:defRPr>
            </a:lvl9pPr>
          </a:lstStyle>
          <a:p/>
        </p:txBody>
      </p:sp>
      <p:sp>
        <p:nvSpPr>
          <p:cNvPr id="37" name="Shape 37"/>
          <p:cNvSpPr txBox="1"/>
          <p:nvPr>
            <p:ph idx="10" type="dt"/>
          </p:nvPr>
        </p:nvSpPr>
        <p:spPr>
          <a:xfrm>
            <a:off x="253576" y="6505078"/>
            <a:ext cx="964035" cy="228600"/>
          </a:xfrm>
          <a:prstGeom prst="rect">
            <a:avLst/>
          </a:prstGeom>
          <a:noFill/>
          <a:ln>
            <a:noFill/>
          </a:ln>
        </p:spPr>
        <p:txBody>
          <a:bodyPr anchorCtr="0" anchor="ctr" bIns="91425" lIns="91425" rIns="91425" tIns="91425"/>
          <a:lstStyle>
            <a:lvl1pPr indent="0" lvl="0" marL="0" marR="0" rtl="0" algn="l">
              <a:spcBef>
                <a:spcPts val="0"/>
              </a:spcBef>
              <a:buNone/>
              <a:defRPr sz="1100">
                <a:solidFill>
                  <a:schemeClr val="dk2"/>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Arial"/>
                <a:ea typeface="Arial"/>
                <a:cs typeface="Arial"/>
                <a:sym typeface="Arial"/>
              </a:defRPr>
            </a:lvl2pPr>
            <a:lvl3pPr indent="0" lvl="2" marL="914400" marR="0" rtl="0" algn="l">
              <a:spcBef>
                <a:spcPts val="0"/>
              </a:spcBef>
              <a:buNone/>
              <a:defRPr b="0" i="0" sz="1800" u="none" cap="none" strike="noStrike">
                <a:solidFill>
                  <a:schemeClr val="dk1"/>
                </a:solidFill>
                <a:latin typeface="Arial"/>
                <a:ea typeface="Arial"/>
                <a:cs typeface="Arial"/>
                <a:sym typeface="Arial"/>
              </a:defRPr>
            </a:lvl3pPr>
            <a:lvl4pPr indent="0" lvl="3" marL="1371600" marR="0" rtl="0" algn="l">
              <a:spcBef>
                <a:spcPts val="0"/>
              </a:spcBef>
              <a:buNone/>
              <a:defRPr b="0" i="0" sz="1800" u="none" cap="none" strike="noStrike">
                <a:solidFill>
                  <a:schemeClr val="dk1"/>
                </a:solidFill>
                <a:latin typeface="Arial"/>
                <a:ea typeface="Arial"/>
                <a:cs typeface="Arial"/>
                <a:sym typeface="Arial"/>
              </a:defRPr>
            </a:lvl4pPr>
            <a:lvl5pPr indent="0" lvl="4" marL="1828800" marR="0" rtl="0" algn="l">
              <a:spcBef>
                <a:spcPts val="0"/>
              </a:spcBef>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38" name="Shape 38"/>
          <p:cNvSpPr txBox="1"/>
          <p:nvPr>
            <p:ph idx="11" type="ftr"/>
          </p:nvPr>
        </p:nvSpPr>
        <p:spPr>
          <a:xfrm>
            <a:off x="1280158" y="6505078"/>
            <a:ext cx="6876415" cy="228600"/>
          </a:xfrm>
          <a:prstGeom prst="rect">
            <a:avLst/>
          </a:prstGeom>
          <a:noFill/>
          <a:ln>
            <a:noFill/>
          </a:ln>
        </p:spPr>
        <p:txBody>
          <a:bodyPr anchorCtr="0" anchor="ctr" bIns="91425" lIns="91425" rIns="91425" tIns="91425"/>
          <a:lstStyle>
            <a:lvl1pPr indent="0" lvl="0" marL="0" marR="0" rtl="0" algn="l">
              <a:spcBef>
                <a:spcPts val="0"/>
              </a:spcBef>
              <a:buNone/>
              <a:defRPr sz="1100">
                <a:solidFill>
                  <a:schemeClr val="dk2"/>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Arial"/>
                <a:ea typeface="Arial"/>
                <a:cs typeface="Arial"/>
                <a:sym typeface="Arial"/>
              </a:defRPr>
            </a:lvl2pPr>
            <a:lvl3pPr indent="0" lvl="2" marL="914400" marR="0" rtl="0" algn="l">
              <a:spcBef>
                <a:spcPts val="0"/>
              </a:spcBef>
              <a:buNone/>
              <a:defRPr b="0" i="0" sz="1800" u="none" cap="none" strike="noStrike">
                <a:solidFill>
                  <a:schemeClr val="dk1"/>
                </a:solidFill>
                <a:latin typeface="Arial"/>
                <a:ea typeface="Arial"/>
                <a:cs typeface="Arial"/>
                <a:sym typeface="Arial"/>
              </a:defRPr>
            </a:lvl3pPr>
            <a:lvl4pPr indent="0" lvl="3" marL="1371600" marR="0" rtl="0" algn="l">
              <a:spcBef>
                <a:spcPts val="0"/>
              </a:spcBef>
              <a:buNone/>
              <a:defRPr b="0" i="0" sz="1800" u="none" cap="none" strike="noStrike">
                <a:solidFill>
                  <a:schemeClr val="dk1"/>
                </a:solidFill>
                <a:latin typeface="Arial"/>
                <a:ea typeface="Arial"/>
                <a:cs typeface="Arial"/>
                <a:sym typeface="Arial"/>
              </a:defRPr>
            </a:lvl4pPr>
            <a:lvl5pPr indent="0" lvl="4" marL="1828800" marR="0" rtl="0" algn="l">
              <a:spcBef>
                <a:spcPts val="0"/>
              </a:spcBef>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39" name="Shape 39"/>
          <p:cNvSpPr txBox="1"/>
          <p:nvPr>
            <p:ph idx="12" type="sldNum"/>
          </p:nvPr>
        </p:nvSpPr>
        <p:spPr>
          <a:xfrm>
            <a:off x="11580814" y="6280298"/>
            <a:ext cx="533399" cy="3491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lang="en-US" sz="1100">
                <a:solidFill>
                  <a:srgbClr val="AB3C19"/>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blipFill rotWithShape="1">
          <a:blip r:embed="rId2">
            <a:alphaModFix/>
          </a:blip>
          <a:stretch>
            <a:fillRect b="0" l="0" r="0" t="0"/>
          </a:stretch>
        </a:blipFill>
      </p:bgPr>
    </p:bg>
    <p:spTree>
      <p:nvGrpSpPr>
        <p:cNvPr id="40" name="Shape 40"/>
        <p:cNvGrpSpPr/>
        <p:nvPr/>
      </p:nvGrpSpPr>
      <p:grpSpPr>
        <a:xfrm>
          <a:off x="0" y="0"/>
          <a:ext cx="0" cy="0"/>
          <a:chOff x="0" y="0"/>
          <a:chExt cx="0" cy="0"/>
        </a:xfrm>
      </p:grpSpPr>
      <p:sp>
        <p:nvSpPr>
          <p:cNvPr id="41" name="Shape 41"/>
          <p:cNvSpPr txBox="1"/>
          <p:nvPr>
            <p:ph idx="10" type="dt"/>
          </p:nvPr>
        </p:nvSpPr>
        <p:spPr>
          <a:xfrm>
            <a:off x="253576" y="6505078"/>
            <a:ext cx="964035" cy="228600"/>
          </a:xfrm>
          <a:prstGeom prst="rect">
            <a:avLst/>
          </a:prstGeom>
          <a:noFill/>
          <a:ln>
            <a:noFill/>
          </a:ln>
        </p:spPr>
        <p:txBody>
          <a:bodyPr anchorCtr="0" anchor="ctr" bIns="91425" lIns="91425" rIns="91425" tIns="91425"/>
          <a:lstStyle>
            <a:lvl1pPr indent="0" lvl="0" marL="0" marR="0" rtl="0" algn="l">
              <a:spcBef>
                <a:spcPts val="0"/>
              </a:spcBef>
              <a:buNone/>
              <a:defRPr sz="1100">
                <a:solidFill>
                  <a:schemeClr val="dk2"/>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Arial"/>
                <a:ea typeface="Arial"/>
                <a:cs typeface="Arial"/>
                <a:sym typeface="Arial"/>
              </a:defRPr>
            </a:lvl2pPr>
            <a:lvl3pPr indent="0" lvl="2" marL="914400" marR="0" rtl="0" algn="l">
              <a:spcBef>
                <a:spcPts val="0"/>
              </a:spcBef>
              <a:buNone/>
              <a:defRPr b="0" i="0" sz="1800" u="none" cap="none" strike="noStrike">
                <a:solidFill>
                  <a:schemeClr val="dk1"/>
                </a:solidFill>
                <a:latin typeface="Arial"/>
                <a:ea typeface="Arial"/>
                <a:cs typeface="Arial"/>
                <a:sym typeface="Arial"/>
              </a:defRPr>
            </a:lvl3pPr>
            <a:lvl4pPr indent="0" lvl="3" marL="1371600" marR="0" rtl="0" algn="l">
              <a:spcBef>
                <a:spcPts val="0"/>
              </a:spcBef>
              <a:buNone/>
              <a:defRPr b="0" i="0" sz="1800" u="none" cap="none" strike="noStrike">
                <a:solidFill>
                  <a:schemeClr val="dk1"/>
                </a:solidFill>
                <a:latin typeface="Arial"/>
                <a:ea typeface="Arial"/>
                <a:cs typeface="Arial"/>
                <a:sym typeface="Arial"/>
              </a:defRPr>
            </a:lvl4pPr>
            <a:lvl5pPr indent="0" lvl="4" marL="1828800" marR="0" rtl="0" algn="l">
              <a:spcBef>
                <a:spcPts val="0"/>
              </a:spcBef>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42" name="Shape 42"/>
          <p:cNvSpPr txBox="1"/>
          <p:nvPr>
            <p:ph idx="11" type="ftr"/>
          </p:nvPr>
        </p:nvSpPr>
        <p:spPr>
          <a:xfrm>
            <a:off x="1280158" y="6505078"/>
            <a:ext cx="6876415" cy="228600"/>
          </a:xfrm>
          <a:prstGeom prst="rect">
            <a:avLst/>
          </a:prstGeom>
          <a:noFill/>
          <a:ln>
            <a:noFill/>
          </a:ln>
        </p:spPr>
        <p:txBody>
          <a:bodyPr anchorCtr="0" anchor="ctr" bIns="91425" lIns="91425" rIns="91425" tIns="91425"/>
          <a:lstStyle>
            <a:lvl1pPr indent="0" lvl="0" marL="0" marR="0" rtl="0" algn="l">
              <a:spcBef>
                <a:spcPts val="0"/>
              </a:spcBef>
              <a:buNone/>
              <a:defRPr sz="1100">
                <a:solidFill>
                  <a:schemeClr val="dk2"/>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Arial"/>
                <a:ea typeface="Arial"/>
                <a:cs typeface="Arial"/>
                <a:sym typeface="Arial"/>
              </a:defRPr>
            </a:lvl2pPr>
            <a:lvl3pPr indent="0" lvl="2" marL="914400" marR="0" rtl="0" algn="l">
              <a:spcBef>
                <a:spcPts val="0"/>
              </a:spcBef>
              <a:buNone/>
              <a:defRPr b="0" i="0" sz="1800" u="none" cap="none" strike="noStrike">
                <a:solidFill>
                  <a:schemeClr val="dk1"/>
                </a:solidFill>
                <a:latin typeface="Arial"/>
                <a:ea typeface="Arial"/>
                <a:cs typeface="Arial"/>
                <a:sym typeface="Arial"/>
              </a:defRPr>
            </a:lvl3pPr>
            <a:lvl4pPr indent="0" lvl="3" marL="1371600" marR="0" rtl="0" algn="l">
              <a:spcBef>
                <a:spcPts val="0"/>
              </a:spcBef>
              <a:buNone/>
              <a:defRPr b="0" i="0" sz="1800" u="none" cap="none" strike="noStrike">
                <a:solidFill>
                  <a:schemeClr val="dk1"/>
                </a:solidFill>
                <a:latin typeface="Arial"/>
                <a:ea typeface="Arial"/>
                <a:cs typeface="Arial"/>
                <a:sym typeface="Arial"/>
              </a:defRPr>
            </a:lvl4pPr>
            <a:lvl5pPr indent="0" lvl="4" marL="1828800" marR="0" rtl="0" algn="l">
              <a:spcBef>
                <a:spcPts val="0"/>
              </a:spcBef>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43" name="Shape 43"/>
          <p:cNvSpPr txBox="1"/>
          <p:nvPr>
            <p:ph idx="12" type="sldNum"/>
          </p:nvPr>
        </p:nvSpPr>
        <p:spPr>
          <a:xfrm>
            <a:off x="11580814" y="6280298"/>
            <a:ext cx="533399" cy="3491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lang="en-US" sz="1100">
                <a:solidFill>
                  <a:srgbClr val="AB3C19"/>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4" name="Shape 44"/>
        <p:cNvGrpSpPr/>
        <p:nvPr/>
      </p:nvGrpSpPr>
      <p:grpSpPr>
        <a:xfrm>
          <a:off x="0" y="0"/>
          <a:ext cx="0" cy="0"/>
          <a:chOff x="0" y="0"/>
          <a:chExt cx="0" cy="0"/>
        </a:xfrm>
      </p:grpSpPr>
      <p:sp>
        <p:nvSpPr>
          <p:cNvPr id="45" name="Shape 45"/>
          <p:cNvSpPr txBox="1"/>
          <p:nvPr>
            <p:ph type="title"/>
          </p:nvPr>
        </p:nvSpPr>
        <p:spPr>
          <a:xfrm>
            <a:off x="2208213" y="304800"/>
            <a:ext cx="9372600" cy="1200416"/>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Arial"/>
              <a:buNone/>
              <a:defRPr b="0" i="0" sz="3400" u="none" cap="none" strike="noStrike">
                <a:solidFill>
                  <a:schemeClr val="dk1"/>
                </a:solidFill>
                <a:latin typeface="Arial"/>
                <a:ea typeface="Arial"/>
                <a:cs typeface="Arial"/>
                <a:sym typeface="A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6" name="Shape 46"/>
          <p:cNvSpPr txBox="1"/>
          <p:nvPr>
            <p:ph idx="1" type="body"/>
          </p:nvPr>
        </p:nvSpPr>
        <p:spPr>
          <a:xfrm>
            <a:off x="2208213" y="1600200"/>
            <a:ext cx="4572000" cy="82391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accent2"/>
              </a:buClr>
              <a:buFont typeface="Noto Sans Symbols"/>
              <a:buNone/>
              <a:defRPr b="0" i="0" sz="2100" u="none" cap="none" strike="noStrike">
                <a:solidFill>
                  <a:schemeClr val="accent2"/>
                </a:solidFill>
                <a:latin typeface="Arial"/>
                <a:ea typeface="Arial"/>
                <a:cs typeface="Arial"/>
                <a:sym typeface="Arial"/>
              </a:defRPr>
            </a:lvl1pPr>
            <a:lvl2pPr indent="0" lvl="1" marL="457200" marR="0" rtl="0" algn="l">
              <a:lnSpc>
                <a:spcPct val="90000"/>
              </a:lnSpc>
              <a:spcBef>
                <a:spcPts val="1000"/>
              </a:spcBef>
              <a:buClr>
                <a:schemeClr val="dk1"/>
              </a:buClr>
              <a:buFont typeface="Noto Sans Symbols"/>
              <a:buNone/>
              <a:defRPr b="1" i="0" sz="2000" u="none" cap="none" strike="noStrike">
                <a:solidFill>
                  <a:schemeClr val="dk1"/>
                </a:solidFill>
                <a:latin typeface="Arial"/>
                <a:ea typeface="Arial"/>
                <a:cs typeface="Arial"/>
                <a:sym typeface="Arial"/>
              </a:defRPr>
            </a:lvl2pPr>
            <a:lvl3pPr indent="0" lvl="2" marL="914400" marR="0" rtl="0" algn="l">
              <a:lnSpc>
                <a:spcPct val="90000"/>
              </a:lnSpc>
              <a:spcBef>
                <a:spcPts val="800"/>
              </a:spcBef>
              <a:buClr>
                <a:schemeClr val="dk1"/>
              </a:buClr>
              <a:buFont typeface="Noto Sans Symbols"/>
              <a:buNone/>
              <a:defRPr b="1" i="0" sz="1800" u="none" cap="none" strike="noStrike">
                <a:solidFill>
                  <a:schemeClr val="dk1"/>
                </a:solidFill>
                <a:latin typeface="Arial"/>
                <a:ea typeface="Arial"/>
                <a:cs typeface="Arial"/>
                <a:sym typeface="Arial"/>
              </a:defRPr>
            </a:lvl3pPr>
            <a:lvl4pPr indent="0" lvl="3" marL="1371600" marR="0" rtl="0" algn="l">
              <a:lnSpc>
                <a:spcPct val="90000"/>
              </a:lnSpc>
              <a:spcBef>
                <a:spcPts val="800"/>
              </a:spcBef>
              <a:buClr>
                <a:schemeClr val="dk1"/>
              </a:buClr>
              <a:buFont typeface="Noto Sans Symbols"/>
              <a:buNone/>
              <a:defRPr b="1" i="0" sz="1600" u="none" cap="none" strike="noStrike">
                <a:solidFill>
                  <a:schemeClr val="dk1"/>
                </a:solidFill>
                <a:latin typeface="Arial"/>
                <a:ea typeface="Arial"/>
                <a:cs typeface="Arial"/>
                <a:sym typeface="Arial"/>
              </a:defRPr>
            </a:lvl4pPr>
            <a:lvl5pPr indent="0" lvl="4" marL="1828800" marR="0" rtl="0" algn="l">
              <a:lnSpc>
                <a:spcPct val="90000"/>
              </a:lnSpc>
              <a:spcBef>
                <a:spcPts val="800"/>
              </a:spcBef>
              <a:buClr>
                <a:schemeClr val="dk1"/>
              </a:buClr>
              <a:buFont typeface="Noto Sans Symbols"/>
              <a:buNone/>
              <a:defRPr b="1" i="0" sz="1600" u="none" cap="none" strike="noStrike">
                <a:solidFill>
                  <a:schemeClr val="dk1"/>
                </a:solidFill>
                <a:latin typeface="Arial"/>
                <a:ea typeface="Arial"/>
                <a:cs typeface="Arial"/>
                <a:sym typeface="Arial"/>
              </a:defRPr>
            </a:lvl5pPr>
            <a:lvl6pPr indent="0" lvl="5" marL="2286000" marR="0" rtl="0" algn="l">
              <a:lnSpc>
                <a:spcPct val="90000"/>
              </a:lnSpc>
              <a:spcBef>
                <a:spcPts val="800"/>
              </a:spcBef>
              <a:buClr>
                <a:schemeClr val="dk1"/>
              </a:buClr>
              <a:buFont typeface="Noto Sans Symbols"/>
              <a:buNone/>
              <a:defRPr b="1" i="0" sz="1600" u="none" cap="none" strike="noStrike">
                <a:solidFill>
                  <a:schemeClr val="dk1"/>
                </a:solidFill>
                <a:latin typeface="Arial"/>
                <a:ea typeface="Arial"/>
                <a:cs typeface="Arial"/>
                <a:sym typeface="Arial"/>
              </a:defRPr>
            </a:lvl6pPr>
            <a:lvl7pPr indent="0" lvl="6" marL="2743200" marR="0" rtl="0" algn="l">
              <a:lnSpc>
                <a:spcPct val="90000"/>
              </a:lnSpc>
              <a:spcBef>
                <a:spcPts val="800"/>
              </a:spcBef>
              <a:buClr>
                <a:schemeClr val="dk1"/>
              </a:buClr>
              <a:buFont typeface="Noto Sans Symbols"/>
              <a:buNone/>
              <a:defRPr b="1" i="0" sz="1600" u="none" cap="none" strike="noStrike">
                <a:solidFill>
                  <a:schemeClr val="dk1"/>
                </a:solidFill>
                <a:latin typeface="Arial"/>
                <a:ea typeface="Arial"/>
                <a:cs typeface="Arial"/>
                <a:sym typeface="Arial"/>
              </a:defRPr>
            </a:lvl7pPr>
            <a:lvl8pPr indent="0" lvl="7" marL="3200400" marR="0" rtl="0" algn="l">
              <a:lnSpc>
                <a:spcPct val="90000"/>
              </a:lnSpc>
              <a:spcBef>
                <a:spcPts val="800"/>
              </a:spcBef>
              <a:buClr>
                <a:schemeClr val="dk1"/>
              </a:buClr>
              <a:buFont typeface="Noto Sans Symbols"/>
              <a:buNone/>
              <a:defRPr b="1" i="0" sz="1600" u="none" cap="none" strike="noStrike">
                <a:solidFill>
                  <a:schemeClr val="dk1"/>
                </a:solidFill>
                <a:latin typeface="Arial"/>
                <a:ea typeface="Arial"/>
                <a:cs typeface="Arial"/>
                <a:sym typeface="Arial"/>
              </a:defRPr>
            </a:lvl8pPr>
            <a:lvl9pPr indent="0" lvl="8" marL="3657600" marR="0" rtl="0" algn="l">
              <a:lnSpc>
                <a:spcPct val="90000"/>
              </a:lnSpc>
              <a:spcBef>
                <a:spcPts val="800"/>
              </a:spcBef>
              <a:buClr>
                <a:schemeClr val="dk1"/>
              </a:buClr>
              <a:buFont typeface="Noto Sans Symbols"/>
              <a:buNone/>
              <a:defRPr b="1" i="0" sz="1600" u="none" cap="none" strike="noStrike">
                <a:solidFill>
                  <a:schemeClr val="dk1"/>
                </a:solidFill>
                <a:latin typeface="Arial"/>
                <a:ea typeface="Arial"/>
                <a:cs typeface="Arial"/>
                <a:sym typeface="Arial"/>
              </a:defRPr>
            </a:lvl9pPr>
          </a:lstStyle>
          <a:p/>
        </p:txBody>
      </p:sp>
      <p:sp>
        <p:nvSpPr>
          <p:cNvPr id="47" name="Shape 47"/>
          <p:cNvSpPr txBox="1"/>
          <p:nvPr>
            <p:ph idx="2" type="body"/>
          </p:nvPr>
        </p:nvSpPr>
        <p:spPr>
          <a:xfrm>
            <a:off x="2208213" y="2505075"/>
            <a:ext cx="4572000" cy="3337559"/>
          </a:xfrm>
          <a:prstGeom prst="rect">
            <a:avLst/>
          </a:prstGeom>
          <a:noFill/>
          <a:ln>
            <a:noFill/>
          </a:ln>
        </p:spPr>
        <p:txBody>
          <a:bodyPr anchorCtr="0" anchor="t" bIns="91425" lIns="91425" rIns="91425" tIns="91425"/>
          <a:lstStyle>
            <a:lvl1pPr indent="-134620" lvl="0" marL="274320" marR="0" rtl="0" algn="l">
              <a:lnSpc>
                <a:spcPct val="90000"/>
              </a:lnSpc>
              <a:spcBef>
                <a:spcPts val="1800"/>
              </a:spcBef>
              <a:buClr>
                <a:schemeClr val="dk1"/>
              </a:buClr>
              <a:buSzPct val="80000"/>
              <a:buFont typeface="Noto Sans Symbols"/>
              <a:buChar char="▪"/>
              <a:defRPr b="0" i="0" sz="2000" u="none" cap="none" strike="noStrike">
                <a:solidFill>
                  <a:schemeClr val="dk1"/>
                </a:solidFill>
                <a:latin typeface="Arial"/>
                <a:ea typeface="Arial"/>
                <a:cs typeface="Arial"/>
                <a:sym typeface="Arial"/>
              </a:defRPr>
            </a:lvl1pPr>
            <a:lvl2pPr indent="-147319" lvl="1" marL="594360" marR="0" rtl="0" algn="l">
              <a:lnSpc>
                <a:spcPct val="90000"/>
              </a:lnSpc>
              <a:spcBef>
                <a:spcPts val="1000"/>
              </a:spcBef>
              <a:buClr>
                <a:schemeClr val="dk1"/>
              </a:buClr>
              <a:buSzPct val="79999"/>
              <a:buFont typeface="Noto Sans Symbols"/>
              <a:buChar char="▪"/>
              <a:defRPr b="0" i="0" sz="1800" u="none" cap="none" strike="noStrike">
                <a:solidFill>
                  <a:schemeClr val="dk1"/>
                </a:solidFill>
                <a:latin typeface="Arial"/>
                <a:ea typeface="Arial"/>
                <a:cs typeface="Arial"/>
                <a:sym typeface="Arial"/>
              </a:defRPr>
            </a:lvl2pPr>
            <a:lvl3pPr indent="-147319" lvl="2" marL="914400" marR="0" rtl="0" algn="l">
              <a:lnSpc>
                <a:spcPct val="90000"/>
              </a:lnSpc>
              <a:spcBef>
                <a:spcPts val="800"/>
              </a:spcBef>
              <a:buClr>
                <a:schemeClr val="dk1"/>
              </a:buClr>
              <a:buSzPct val="80000"/>
              <a:buFont typeface="Noto Sans Symbols"/>
              <a:buChar char="▪"/>
              <a:defRPr b="0" i="0" sz="1600" u="none" cap="none" strike="noStrike">
                <a:solidFill>
                  <a:schemeClr val="dk1"/>
                </a:solidFill>
                <a:latin typeface="Arial"/>
                <a:ea typeface="Arial"/>
                <a:cs typeface="Arial"/>
                <a:sym typeface="Arial"/>
              </a:defRPr>
            </a:lvl3pPr>
            <a:lvl4pPr indent="-160019" lvl="3" marL="1234440" marR="0" rtl="0" algn="l">
              <a:lnSpc>
                <a:spcPct val="90000"/>
              </a:lnSpc>
              <a:spcBef>
                <a:spcPts val="800"/>
              </a:spcBef>
              <a:buClr>
                <a:schemeClr val="dk1"/>
              </a:buClr>
              <a:buSzPct val="80000"/>
              <a:buFont typeface="Noto Sans Symbols"/>
              <a:buChar char="▪"/>
              <a:defRPr b="0" i="0" sz="1400" u="none" cap="none" strike="noStrike">
                <a:solidFill>
                  <a:schemeClr val="dk1"/>
                </a:solidFill>
                <a:latin typeface="Arial"/>
                <a:ea typeface="Arial"/>
                <a:cs typeface="Arial"/>
                <a:sym typeface="Arial"/>
              </a:defRPr>
            </a:lvl4pPr>
            <a:lvl5pPr indent="-162560" lvl="4" marL="1554480" marR="0" rtl="0" algn="l">
              <a:lnSpc>
                <a:spcPct val="90000"/>
              </a:lnSpc>
              <a:spcBef>
                <a:spcPts val="800"/>
              </a:spcBef>
              <a:buClr>
                <a:schemeClr val="dk1"/>
              </a:buClr>
              <a:buSzPct val="80000"/>
              <a:buFont typeface="Noto Sans Symbols"/>
              <a:buChar char="▪"/>
              <a:defRPr b="0" i="0" sz="1400" u="none" cap="none" strike="noStrike">
                <a:solidFill>
                  <a:schemeClr val="dk1"/>
                </a:solidFill>
                <a:latin typeface="Arial"/>
                <a:ea typeface="Arial"/>
                <a:cs typeface="Arial"/>
                <a:sym typeface="Arial"/>
              </a:defRPr>
            </a:lvl5pPr>
            <a:lvl6pPr indent="-165100" lvl="5" marL="1874520" marR="0" rtl="0" algn="l">
              <a:lnSpc>
                <a:spcPct val="90000"/>
              </a:lnSpc>
              <a:spcBef>
                <a:spcPts val="800"/>
              </a:spcBef>
              <a:buClr>
                <a:schemeClr val="dk1"/>
              </a:buClr>
              <a:buSzPct val="80000"/>
              <a:buFont typeface="Noto Sans Symbols"/>
              <a:buChar char="▪"/>
              <a:defRPr b="0" i="0" sz="1400" u="none" cap="none" strike="noStrike">
                <a:solidFill>
                  <a:schemeClr val="dk1"/>
                </a:solidFill>
                <a:latin typeface="Arial"/>
                <a:ea typeface="Arial"/>
                <a:cs typeface="Arial"/>
                <a:sym typeface="Arial"/>
              </a:defRPr>
            </a:lvl6pPr>
            <a:lvl7pPr indent="-167639" lvl="6" marL="2194560" marR="0" rtl="0" algn="l">
              <a:lnSpc>
                <a:spcPct val="90000"/>
              </a:lnSpc>
              <a:spcBef>
                <a:spcPts val="800"/>
              </a:spcBef>
              <a:buClr>
                <a:schemeClr val="dk1"/>
              </a:buClr>
              <a:buSzPct val="80000"/>
              <a:buFont typeface="Noto Sans Symbols"/>
              <a:buChar char="▪"/>
              <a:defRPr b="0" i="0" sz="1400" u="none" cap="none" strike="noStrike">
                <a:solidFill>
                  <a:schemeClr val="dk1"/>
                </a:solidFill>
                <a:latin typeface="Arial"/>
                <a:ea typeface="Arial"/>
                <a:cs typeface="Arial"/>
                <a:sym typeface="Arial"/>
              </a:defRPr>
            </a:lvl7pPr>
            <a:lvl8pPr indent="-157479" lvl="7" marL="2514600" marR="0" rtl="0" algn="l">
              <a:lnSpc>
                <a:spcPct val="90000"/>
              </a:lnSpc>
              <a:spcBef>
                <a:spcPts val="800"/>
              </a:spcBef>
              <a:buClr>
                <a:schemeClr val="dk1"/>
              </a:buClr>
              <a:buSzPct val="80000"/>
              <a:buFont typeface="Noto Sans Symbols"/>
              <a:buChar char="▪"/>
              <a:defRPr b="0" i="0" sz="1400" u="none" cap="none" strike="noStrike">
                <a:solidFill>
                  <a:schemeClr val="dk1"/>
                </a:solidFill>
                <a:latin typeface="Arial"/>
                <a:ea typeface="Arial"/>
                <a:cs typeface="Arial"/>
                <a:sym typeface="Arial"/>
              </a:defRPr>
            </a:lvl8pPr>
            <a:lvl9pPr indent="-160019" lvl="8" marL="2834640" marR="0" rtl="0" algn="l">
              <a:lnSpc>
                <a:spcPct val="90000"/>
              </a:lnSpc>
              <a:spcBef>
                <a:spcPts val="800"/>
              </a:spcBef>
              <a:buClr>
                <a:schemeClr val="dk1"/>
              </a:buClr>
              <a:buSzPct val="80000"/>
              <a:buFont typeface="Noto Sans Symbols"/>
              <a:buChar char="▪"/>
              <a:defRPr b="0" i="0" sz="1400" u="none" cap="none" strike="noStrike">
                <a:solidFill>
                  <a:schemeClr val="dk1"/>
                </a:solidFill>
                <a:latin typeface="Arial"/>
                <a:ea typeface="Arial"/>
                <a:cs typeface="Arial"/>
                <a:sym typeface="Arial"/>
              </a:defRPr>
            </a:lvl9pPr>
          </a:lstStyle>
          <a:p/>
        </p:txBody>
      </p:sp>
      <p:sp>
        <p:nvSpPr>
          <p:cNvPr id="48" name="Shape 48"/>
          <p:cNvSpPr txBox="1"/>
          <p:nvPr>
            <p:ph idx="3" type="body"/>
          </p:nvPr>
        </p:nvSpPr>
        <p:spPr>
          <a:xfrm>
            <a:off x="7008813" y="1600200"/>
            <a:ext cx="4572000" cy="82391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accent2"/>
              </a:buClr>
              <a:buFont typeface="Noto Sans Symbols"/>
              <a:buNone/>
              <a:defRPr b="0" i="0" sz="2100" u="none" cap="none" strike="noStrike">
                <a:solidFill>
                  <a:schemeClr val="accent2"/>
                </a:solidFill>
                <a:latin typeface="Arial"/>
                <a:ea typeface="Arial"/>
                <a:cs typeface="Arial"/>
                <a:sym typeface="Arial"/>
              </a:defRPr>
            </a:lvl1pPr>
            <a:lvl2pPr indent="0" lvl="1" marL="457200" marR="0" rtl="0" algn="l">
              <a:lnSpc>
                <a:spcPct val="90000"/>
              </a:lnSpc>
              <a:spcBef>
                <a:spcPts val="1000"/>
              </a:spcBef>
              <a:buClr>
                <a:schemeClr val="dk1"/>
              </a:buClr>
              <a:buFont typeface="Noto Sans Symbols"/>
              <a:buNone/>
              <a:defRPr b="1" i="0" sz="2000" u="none" cap="none" strike="noStrike">
                <a:solidFill>
                  <a:schemeClr val="dk1"/>
                </a:solidFill>
                <a:latin typeface="Arial"/>
                <a:ea typeface="Arial"/>
                <a:cs typeface="Arial"/>
                <a:sym typeface="Arial"/>
              </a:defRPr>
            </a:lvl2pPr>
            <a:lvl3pPr indent="0" lvl="2" marL="914400" marR="0" rtl="0" algn="l">
              <a:lnSpc>
                <a:spcPct val="90000"/>
              </a:lnSpc>
              <a:spcBef>
                <a:spcPts val="800"/>
              </a:spcBef>
              <a:buClr>
                <a:schemeClr val="dk1"/>
              </a:buClr>
              <a:buFont typeface="Noto Sans Symbols"/>
              <a:buNone/>
              <a:defRPr b="1" i="0" sz="1800" u="none" cap="none" strike="noStrike">
                <a:solidFill>
                  <a:schemeClr val="dk1"/>
                </a:solidFill>
                <a:latin typeface="Arial"/>
                <a:ea typeface="Arial"/>
                <a:cs typeface="Arial"/>
                <a:sym typeface="Arial"/>
              </a:defRPr>
            </a:lvl3pPr>
            <a:lvl4pPr indent="0" lvl="3" marL="1371600" marR="0" rtl="0" algn="l">
              <a:lnSpc>
                <a:spcPct val="90000"/>
              </a:lnSpc>
              <a:spcBef>
                <a:spcPts val="800"/>
              </a:spcBef>
              <a:buClr>
                <a:schemeClr val="dk1"/>
              </a:buClr>
              <a:buFont typeface="Noto Sans Symbols"/>
              <a:buNone/>
              <a:defRPr b="1" i="0" sz="1600" u="none" cap="none" strike="noStrike">
                <a:solidFill>
                  <a:schemeClr val="dk1"/>
                </a:solidFill>
                <a:latin typeface="Arial"/>
                <a:ea typeface="Arial"/>
                <a:cs typeface="Arial"/>
                <a:sym typeface="Arial"/>
              </a:defRPr>
            </a:lvl4pPr>
            <a:lvl5pPr indent="0" lvl="4" marL="1828800" marR="0" rtl="0" algn="l">
              <a:lnSpc>
                <a:spcPct val="90000"/>
              </a:lnSpc>
              <a:spcBef>
                <a:spcPts val="800"/>
              </a:spcBef>
              <a:buClr>
                <a:schemeClr val="dk1"/>
              </a:buClr>
              <a:buFont typeface="Noto Sans Symbols"/>
              <a:buNone/>
              <a:defRPr b="1" i="0" sz="1600" u="none" cap="none" strike="noStrike">
                <a:solidFill>
                  <a:schemeClr val="dk1"/>
                </a:solidFill>
                <a:latin typeface="Arial"/>
                <a:ea typeface="Arial"/>
                <a:cs typeface="Arial"/>
                <a:sym typeface="Arial"/>
              </a:defRPr>
            </a:lvl5pPr>
            <a:lvl6pPr indent="0" lvl="5" marL="2286000" marR="0" rtl="0" algn="l">
              <a:lnSpc>
                <a:spcPct val="90000"/>
              </a:lnSpc>
              <a:spcBef>
                <a:spcPts val="800"/>
              </a:spcBef>
              <a:buClr>
                <a:schemeClr val="dk1"/>
              </a:buClr>
              <a:buFont typeface="Noto Sans Symbols"/>
              <a:buNone/>
              <a:defRPr b="1" i="0" sz="1600" u="none" cap="none" strike="noStrike">
                <a:solidFill>
                  <a:schemeClr val="dk1"/>
                </a:solidFill>
                <a:latin typeface="Arial"/>
                <a:ea typeface="Arial"/>
                <a:cs typeface="Arial"/>
                <a:sym typeface="Arial"/>
              </a:defRPr>
            </a:lvl6pPr>
            <a:lvl7pPr indent="0" lvl="6" marL="2743200" marR="0" rtl="0" algn="l">
              <a:lnSpc>
                <a:spcPct val="90000"/>
              </a:lnSpc>
              <a:spcBef>
                <a:spcPts val="800"/>
              </a:spcBef>
              <a:buClr>
                <a:schemeClr val="dk1"/>
              </a:buClr>
              <a:buFont typeface="Noto Sans Symbols"/>
              <a:buNone/>
              <a:defRPr b="1" i="0" sz="1600" u="none" cap="none" strike="noStrike">
                <a:solidFill>
                  <a:schemeClr val="dk1"/>
                </a:solidFill>
                <a:latin typeface="Arial"/>
                <a:ea typeface="Arial"/>
                <a:cs typeface="Arial"/>
                <a:sym typeface="Arial"/>
              </a:defRPr>
            </a:lvl7pPr>
            <a:lvl8pPr indent="0" lvl="7" marL="3200400" marR="0" rtl="0" algn="l">
              <a:lnSpc>
                <a:spcPct val="90000"/>
              </a:lnSpc>
              <a:spcBef>
                <a:spcPts val="800"/>
              </a:spcBef>
              <a:buClr>
                <a:schemeClr val="dk1"/>
              </a:buClr>
              <a:buFont typeface="Noto Sans Symbols"/>
              <a:buNone/>
              <a:defRPr b="1" i="0" sz="1600" u="none" cap="none" strike="noStrike">
                <a:solidFill>
                  <a:schemeClr val="dk1"/>
                </a:solidFill>
                <a:latin typeface="Arial"/>
                <a:ea typeface="Arial"/>
                <a:cs typeface="Arial"/>
                <a:sym typeface="Arial"/>
              </a:defRPr>
            </a:lvl8pPr>
            <a:lvl9pPr indent="0" lvl="8" marL="3657600" marR="0" rtl="0" algn="l">
              <a:lnSpc>
                <a:spcPct val="90000"/>
              </a:lnSpc>
              <a:spcBef>
                <a:spcPts val="800"/>
              </a:spcBef>
              <a:buClr>
                <a:schemeClr val="dk1"/>
              </a:buClr>
              <a:buFont typeface="Noto Sans Symbols"/>
              <a:buNone/>
              <a:defRPr b="1" i="0" sz="1600" u="none" cap="none" strike="noStrike">
                <a:solidFill>
                  <a:schemeClr val="dk1"/>
                </a:solidFill>
                <a:latin typeface="Arial"/>
                <a:ea typeface="Arial"/>
                <a:cs typeface="Arial"/>
                <a:sym typeface="Arial"/>
              </a:defRPr>
            </a:lvl9pPr>
          </a:lstStyle>
          <a:p/>
        </p:txBody>
      </p:sp>
      <p:sp>
        <p:nvSpPr>
          <p:cNvPr id="49" name="Shape 49"/>
          <p:cNvSpPr txBox="1"/>
          <p:nvPr>
            <p:ph idx="4" type="body"/>
          </p:nvPr>
        </p:nvSpPr>
        <p:spPr>
          <a:xfrm>
            <a:off x="7008813" y="2505075"/>
            <a:ext cx="4572000" cy="3337559"/>
          </a:xfrm>
          <a:prstGeom prst="rect">
            <a:avLst/>
          </a:prstGeom>
          <a:noFill/>
          <a:ln>
            <a:noFill/>
          </a:ln>
        </p:spPr>
        <p:txBody>
          <a:bodyPr anchorCtr="0" anchor="t" bIns="91425" lIns="91425" rIns="91425" tIns="91425"/>
          <a:lstStyle>
            <a:lvl1pPr indent="-134620" lvl="0" marL="274320" marR="0" rtl="0" algn="l">
              <a:lnSpc>
                <a:spcPct val="90000"/>
              </a:lnSpc>
              <a:spcBef>
                <a:spcPts val="1800"/>
              </a:spcBef>
              <a:buClr>
                <a:schemeClr val="dk1"/>
              </a:buClr>
              <a:buSzPct val="80000"/>
              <a:buFont typeface="Noto Sans Symbols"/>
              <a:buChar char="▪"/>
              <a:defRPr b="0" i="0" sz="2000" u="none" cap="none" strike="noStrike">
                <a:solidFill>
                  <a:schemeClr val="dk1"/>
                </a:solidFill>
                <a:latin typeface="Arial"/>
                <a:ea typeface="Arial"/>
                <a:cs typeface="Arial"/>
                <a:sym typeface="Arial"/>
              </a:defRPr>
            </a:lvl1pPr>
            <a:lvl2pPr indent="-147319" lvl="1" marL="594360" marR="0" rtl="0" algn="l">
              <a:lnSpc>
                <a:spcPct val="90000"/>
              </a:lnSpc>
              <a:spcBef>
                <a:spcPts val="1000"/>
              </a:spcBef>
              <a:buClr>
                <a:schemeClr val="dk1"/>
              </a:buClr>
              <a:buSzPct val="79999"/>
              <a:buFont typeface="Noto Sans Symbols"/>
              <a:buChar char="▪"/>
              <a:defRPr b="0" i="0" sz="1800" u="none" cap="none" strike="noStrike">
                <a:solidFill>
                  <a:schemeClr val="dk1"/>
                </a:solidFill>
                <a:latin typeface="Arial"/>
                <a:ea typeface="Arial"/>
                <a:cs typeface="Arial"/>
                <a:sym typeface="Arial"/>
              </a:defRPr>
            </a:lvl2pPr>
            <a:lvl3pPr indent="-147319" lvl="2" marL="914400" marR="0" rtl="0" algn="l">
              <a:lnSpc>
                <a:spcPct val="90000"/>
              </a:lnSpc>
              <a:spcBef>
                <a:spcPts val="800"/>
              </a:spcBef>
              <a:buClr>
                <a:schemeClr val="dk1"/>
              </a:buClr>
              <a:buSzPct val="80000"/>
              <a:buFont typeface="Noto Sans Symbols"/>
              <a:buChar char="▪"/>
              <a:defRPr b="0" i="0" sz="1600" u="none" cap="none" strike="noStrike">
                <a:solidFill>
                  <a:schemeClr val="dk1"/>
                </a:solidFill>
                <a:latin typeface="Arial"/>
                <a:ea typeface="Arial"/>
                <a:cs typeface="Arial"/>
                <a:sym typeface="Arial"/>
              </a:defRPr>
            </a:lvl3pPr>
            <a:lvl4pPr indent="-160019" lvl="3" marL="1234440" marR="0" rtl="0" algn="l">
              <a:lnSpc>
                <a:spcPct val="90000"/>
              </a:lnSpc>
              <a:spcBef>
                <a:spcPts val="800"/>
              </a:spcBef>
              <a:buClr>
                <a:schemeClr val="dk1"/>
              </a:buClr>
              <a:buSzPct val="80000"/>
              <a:buFont typeface="Noto Sans Symbols"/>
              <a:buChar char="▪"/>
              <a:defRPr b="0" i="0" sz="1400" u="none" cap="none" strike="noStrike">
                <a:solidFill>
                  <a:schemeClr val="dk1"/>
                </a:solidFill>
                <a:latin typeface="Arial"/>
                <a:ea typeface="Arial"/>
                <a:cs typeface="Arial"/>
                <a:sym typeface="Arial"/>
              </a:defRPr>
            </a:lvl4pPr>
            <a:lvl5pPr indent="-162560" lvl="4" marL="1554480" marR="0" rtl="0" algn="l">
              <a:lnSpc>
                <a:spcPct val="90000"/>
              </a:lnSpc>
              <a:spcBef>
                <a:spcPts val="800"/>
              </a:spcBef>
              <a:buClr>
                <a:schemeClr val="dk1"/>
              </a:buClr>
              <a:buSzPct val="80000"/>
              <a:buFont typeface="Noto Sans Symbols"/>
              <a:buChar char="▪"/>
              <a:defRPr b="0" i="0" sz="1400" u="none" cap="none" strike="noStrike">
                <a:solidFill>
                  <a:schemeClr val="dk1"/>
                </a:solidFill>
                <a:latin typeface="Arial"/>
                <a:ea typeface="Arial"/>
                <a:cs typeface="Arial"/>
                <a:sym typeface="Arial"/>
              </a:defRPr>
            </a:lvl5pPr>
            <a:lvl6pPr indent="-165100" lvl="5" marL="1874520" marR="0" rtl="0" algn="l">
              <a:lnSpc>
                <a:spcPct val="90000"/>
              </a:lnSpc>
              <a:spcBef>
                <a:spcPts val="800"/>
              </a:spcBef>
              <a:buClr>
                <a:schemeClr val="dk1"/>
              </a:buClr>
              <a:buSzPct val="80000"/>
              <a:buFont typeface="Noto Sans Symbols"/>
              <a:buChar char="▪"/>
              <a:defRPr b="0" i="0" sz="1400" u="none" cap="none" strike="noStrike">
                <a:solidFill>
                  <a:schemeClr val="dk1"/>
                </a:solidFill>
                <a:latin typeface="Arial"/>
                <a:ea typeface="Arial"/>
                <a:cs typeface="Arial"/>
                <a:sym typeface="Arial"/>
              </a:defRPr>
            </a:lvl6pPr>
            <a:lvl7pPr indent="-167639" lvl="6" marL="2194560" marR="0" rtl="0" algn="l">
              <a:lnSpc>
                <a:spcPct val="90000"/>
              </a:lnSpc>
              <a:spcBef>
                <a:spcPts val="800"/>
              </a:spcBef>
              <a:buClr>
                <a:schemeClr val="dk1"/>
              </a:buClr>
              <a:buSzPct val="80000"/>
              <a:buFont typeface="Noto Sans Symbols"/>
              <a:buChar char="▪"/>
              <a:defRPr b="0" i="0" sz="1400" u="none" cap="none" strike="noStrike">
                <a:solidFill>
                  <a:schemeClr val="dk1"/>
                </a:solidFill>
                <a:latin typeface="Arial"/>
                <a:ea typeface="Arial"/>
                <a:cs typeface="Arial"/>
                <a:sym typeface="Arial"/>
              </a:defRPr>
            </a:lvl7pPr>
            <a:lvl8pPr indent="-157479" lvl="7" marL="2514600" marR="0" rtl="0" algn="l">
              <a:lnSpc>
                <a:spcPct val="90000"/>
              </a:lnSpc>
              <a:spcBef>
                <a:spcPts val="800"/>
              </a:spcBef>
              <a:buClr>
                <a:schemeClr val="dk1"/>
              </a:buClr>
              <a:buSzPct val="80000"/>
              <a:buFont typeface="Noto Sans Symbols"/>
              <a:buChar char="▪"/>
              <a:defRPr b="0" i="0" sz="1400" u="none" cap="none" strike="noStrike">
                <a:solidFill>
                  <a:schemeClr val="dk1"/>
                </a:solidFill>
                <a:latin typeface="Arial"/>
                <a:ea typeface="Arial"/>
                <a:cs typeface="Arial"/>
                <a:sym typeface="Arial"/>
              </a:defRPr>
            </a:lvl8pPr>
            <a:lvl9pPr indent="-160019" lvl="8" marL="2834640" marR="0" rtl="0" algn="l">
              <a:lnSpc>
                <a:spcPct val="90000"/>
              </a:lnSpc>
              <a:spcBef>
                <a:spcPts val="800"/>
              </a:spcBef>
              <a:buClr>
                <a:schemeClr val="dk1"/>
              </a:buClr>
              <a:buSzPct val="80000"/>
              <a:buFont typeface="Noto Sans Symbols"/>
              <a:buChar char="▪"/>
              <a:defRPr b="0" i="0" sz="1400" u="none" cap="none" strike="noStrike">
                <a:solidFill>
                  <a:schemeClr val="dk1"/>
                </a:solidFill>
                <a:latin typeface="Arial"/>
                <a:ea typeface="Arial"/>
                <a:cs typeface="Arial"/>
                <a:sym typeface="Arial"/>
              </a:defRPr>
            </a:lvl9pPr>
          </a:lstStyle>
          <a:p/>
        </p:txBody>
      </p:sp>
      <p:sp>
        <p:nvSpPr>
          <p:cNvPr id="50" name="Shape 50"/>
          <p:cNvSpPr txBox="1"/>
          <p:nvPr>
            <p:ph idx="10" type="dt"/>
          </p:nvPr>
        </p:nvSpPr>
        <p:spPr>
          <a:xfrm>
            <a:off x="253576" y="6505078"/>
            <a:ext cx="964035" cy="228600"/>
          </a:xfrm>
          <a:prstGeom prst="rect">
            <a:avLst/>
          </a:prstGeom>
          <a:noFill/>
          <a:ln>
            <a:noFill/>
          </a:ln>
        </p:spPr>
        <p:txBody>
          <a:bodyPr anchorCtr="0" anchor="ctr" bIns="91425" lIns="91425" rIns="91425" tIns="91425"/>
          <a:lstStyle>
            <a:lvl1pPr indent="0" lvl="0" marL="0" marR="0" rtl="0" algn="l">
              <a:spcBef>
                <a:spcPts val="0"/>
              </a:spcBef>
              <a:buNone/>
              <a:defRPr sz="1100">
                <a:solidFill>
                  <a:schemeClr val="dk2"/>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Arial"/>
                <a:ea typeface="Arial"/>
                <a:cs typeface="Arial"/>
                <a:sym typeface="Arial"/>
              </a:defRPr>
            </a:lvl2pPr>
            <a:lvl3pPr indent="0" lvl="2" marL="914400" marR="0" rtl="0" algn="l">
              <a:spcBef>
                <a:spcPts val="0"/>
              </a:spcBef>
              <a:buNone/>
              <a:defRPr b="0" i="0" sz="1800" u="none" cap="none" strike="noStrike">
                <a:solidFill>
                  <a:schemeClr val="dk1"/>
                </a:solidFill>
                <a:latin typeface="Arial"/>
                <a:ea typeface="Arial"/>
                <a:cs typeface="Arial"/>
                <a:sym typeface="Arial"/>
              </a:defRPr>
            </a:lvl3pPr>
            <a:lvl4pPr indent="0" lvl="3" marL="1371600" marR="0" rtl="0" algn="l">
              <a:spcBef>
                <a:spcPts val="0"/>
              </a:spcBef>
              <a:buNone/>
              <a:defRPr b="0" i="0" sz="1800" u="none" cap="none" strike="noStrike">
                <a:solidFill>
                  <a:schemeClr val="dk1"/>
                </a:solidFill>
                <a:latin typeface="Arial"/>
                <a:ea typeface="Arial"/>
                <a:cs typeface="Arial"/>
                <a:sym typeface="Arial"/>
              </a:defRPr>
            </a:lvl4pPr>
            <a:lvl5pPr indent="0" lvl="4" marL="1828800" marR="0" rtl="0" algn="l">
              <a:spcBef>
                <a:spcPts val="0"/>
              </a:spcBef>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51" name="Shape 51"/>
          <p:cNvSpPr txBox="1"/>
          <p:nvPr>
            <p:ph idx="11" type="ftr"/>
          </p:nvPr>
        </p:nvSpPr>
        <p:spPr>
          <a:xfrm>
            <a:off x="1280158" y="6505078"/>
            <a:ext cx="6876415" cy="228600"/>
          </a:xfrm>
          <a:prstGeom prst="rect">
            <a:avLst/>
          </a:prstGeom>
          <a:noFill/>
          <a:ln>
            <a:noFill/>
          </a:ln>
        </p:spPr>
        <p:txBody>
          <a:bodyPr anchorCtr="0" anchor="ctr" bIns="91425" lIns="91425" rIns="91425" tIns="91425"/>
          <a:lstStyle>
            <a:lvl1pPr indent="0" lvl="0" marL="0" marR="0" rtl="0" algn="l">
              <a:spcBef>
                <a:spcPts val="0"/>
              </a:spcBef>
              <a:buNone/>
              <a:defRPr sz="1100">
                <a:solidFill>
                  <a:schemeClr val="dk2"/>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Arial"/>
                <a:ea typeface="Arial"/>
                <a:cs typeface="Arial"/>
                <a:sym typeface="Arial"/>
              </a:defRPr>
            </a:lvl2pPr>
            <a:lvl3pPr indent="0" lvl="2" marL="914400" marR="0" rtl="0" algn="l">
              <a:spcBef>
                <a:spcPts val="0"/>
              </a:spcBef>
              <a:buNone/>
              <a:defRPr b="0" i="0" sz="1800" u="none" cap="none" strike="noStrike">
                <a:solidFill>
                  <a:schemeClr val="dk1"/>
                </a:solidFill>
                <a:latin typeface="Arial"/>
                <a:ea typeface="Arial"/>
                <a:cs typeface="Arial"/>
                <a:sym typeface="Arial"/>
              </a:defRPr>
            </a:lvl3pPr>
            <a:lvl4pPr indent="0" lvl="3" marL="1371600" marR="0" rtl="0" algn="l">
              <a:spcBef>
                <a:spcPts val="0"/>
              </a:spcBef>
              <a:buNone/>
              <a:defRPr b="0" i="0" sz="1800" u="none" cap="none" strike="noStrike">
                <a:solidFill>
                  <a:schemeClr val="dk1"/>
                </a:solidFill>
                <a:latin typeface="Arial"/>
                <a:ea typeface="Arial"/>
                <a:cs typeface="Arial"/>
                <a:sym typeface="Arial"/>
              </a:defRPr>
            </a:lvl4pPr>
            <a:lvl5pPr indent="0" lvl="4" marL="1828800" marR="0" rtl="0" algn="l">
              <a:spcBef>
                <a:spcPts val="0"/>
              </a:spcBef>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52" name="Shape 52"/>
          <p:cNvSpPr txBox="1"/>
          <p:nvPr>
            <p:ph idx="12" type="sldNum"/>
          </p:nvPr>
        </p:nvSpPr>
        <p:spPr>
          <a:xfrm>
            <a:off x="11580814" y="6280298"/>
            <a:ext cx="533399" cy="3491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lang="en-US" sz="1100">
                <a:solidFill>
                  <a:srgbClr val="AB3C19"/>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3" name="Shape 53"/>
        <p:cNvGrpSpPr/>
        <p:nvPr/>
      </p:nvGrpSpPr>
      <p:grpSpPr>
        <a:xfrm>
          <a:off x="0" y="0"/>
          <a:ext cx="0" cy="0"/>
          <a:chOff x="0" y="0"/>
          <a:chExt cx="0" cy="0"/>
        </a:xfrm>
      </p:grpSpPr>
      <p:sp>
        <p:nvSpPr>
          <p:cNvPr id="54" name="Shape 54"/>
          <p:cNvSpPr txBox="1"/>
          <p:nvPr>
            <p:ph type="title"/>
          </p:nvPr>
        </p:nvSpPr>
        <p:spPr>
          <a:xfrm>
            <a:off x="2208213" y="304800"/>
            <a:ext cx="9372600" cy="1200416"/>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Arial"/>
              <a:buNone/>
              <a:defRPr b="0" i="0" sz="3400" u="none" cap="none" strike="noStrike">
                <a:solidFill>
                  <a:schemeClr val="dk1"/>
                </a:solidFill>
                <a:latin typeface="Arial"/>
                <a:ea typeface="Arial"/>
                <a:cs typeface="Arial"/>
                <a:sym typeface="A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5" name="Shape 55"/>
          <p:cNvSpPr txBox="1"/>
          <p:nvPr>
            <p:ph idx="10" type="dt"/>
          </p:nvPr>
        </p:nvSpPr>
        <p:spPr>
          <a:xfrm>
            <a:off x="253576" y="6505078"/>
            <a:ext cx="964035" cy="228600"/>
          </a:xfrm>
          <a:prstGeom prst="rect">
            <a:avLst/>
          </a:prstGeom>
          <a:noFill/>
          <a:ln>
            <a:noFill/>
          </a:ln>
        </p:spPr>
        <p:txBody>
          <a:bodyPr anchorCtr="0" anchor="ctr" bIns="91425" lIns="91425" rIns="91425" tIns="91425"/>
          <a:lstStyle>
            <a:lvl1pPr indent="0" lvl="0" marL="0" marR="0" rtl="0" algn="l">
              <a:spcBef>
                <a:spcPts val="0"/>
              </a:spcBef>
              <a:buNone/>
              <a:defRPr sz="1100">
                <a:solidFill>
                  <a:schemeClr val="dk2"/>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Arial"/>
                <a:ea typeface="Arial"/>
                <a:cs typeface="Arial"/>
                <a:sym typeface="Arial"/>
              </a:defRPr>
            </a:lvl2pPr>
            <a:lvl3pPr indent="0" lvl="2" marL="914400" marR="0" rtl="0" algn="l">
              <a:spcBef>
                <a:spcPts val="0"/>
              </a:spcBef>
              <a:buNone/>
              <a:defRPr b="0" i="0" sz="1800" u="none" cap="none" strike="noStrike">
                <a:solidFill>
                  <a:schemeClr val="dk1"/>
                </a:solidFill>
                <a:latin typeface="Arial"/>
                <a:ea typeface="Arial"/>
                <a:cs typeface="Arial"/>
                <a:sym typeface="Arial"/>
              </a:defRPr>
            </a:lvl3pPr>
            <a:lvl4pPr indent="0" lvl="3" marL="1371600" marR="0" rtl="0" algn="l">
              <a:spcBef>
                <a:spcPts val="0"/>
              </a:spcBef>
              <a:buNone/>
              <a:defRPr b="0" i="0" sz="1800" u="none" cap="none" strike="noStrike">
                <a:solidFill>
                  <a:schemeClr val="dk1"/>
                </a:solidFill>
                <a:latin typeface="Arial"/>
                <a:ea typeface="Arial"/>
                <a:cs typeface="Arial"/>
                <a:sym typeface="Arial"/>
              </a:defRPr>
            </a:lvl4pPr>
            <a:lvl5pPr indent="0" lvl="4" marL="1828800" marR="0" rtl="0" algn="l">
              <a:spcBef>
                <a:spcPts val="0"/>
              </a:spcBef>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56" name="Shape 56"/>
          <p:cNvSpPr txBox="1"/>
          <p:nvPr>
            <p:ph idx="11" type="ftr"/>
          </p:nvPr>
        </p:nvSpPr>
        <p:spPr>
          <a:xfrm>
            <a:off x="1280158" y="6505078"/>
            <a:ext cx="6876415" cy="228600"/>
          </a:xfrm>
          <a:prstGeom prst="rect">
            <a:avLst/>
          </a:prstGeom>
          <a:noFill/>
          <a:ln>
            <a:noFill/>
          </a:ln>
        </p:spPr>
        <p:txBody>
          <a:bodyPr anchorCtr="0" anchor="ctr" bIns="91425" lIns="91425" rIns="91425" tIns="91425"/>
          <a:lstStyle>
            <a:lvl1pPr indent="0" lvl="0" marL="0" marR="0" rtl="0" algn="l">
              <a:spcBef>
                <a:spcPts val="0"/>
              </a:spcBef>
              <a:buNone/>
              <a:defRPr sz="1100">
                <a:solidFill>
                  <a:schemeClr val="dk2"/>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Arial"/>
                <a:ea typeface="Arial"/>
                <a:cs typeface="Arial"/>
                <a:sym typeface="Arial"/>
              </a:defRPr>
            </a:lvl2pPr>
            <a:lvl3pPr indent="0" lvl="2" marL="914400" marR="0" rtl="0" algn="l">
              <a:spcBef>
                <a:spcPts val="0"/>
              </a:spcBef>
              <a:buNone/>
              <a:defRPr b="0" i="0" sz="1800" u="none" cap="none" strike="noStrike">
                <a:solidFill>
                  <a:schemeClr val="dk1"/>
                </a:solidFill>
                <a:latin typeface="Arial"/>
                <a:ea typeface="Arial"/>
                <a:cs typeface="Arial"/>
                <a:sym typeface="Arial"/>
              </a:defRPr>
            </a:lvl3pPr>
            <a:lvl4pPr indent="0" lvl="3" marL="1371600" marR="0" rtl="0" algn="l">
              <a:spcBef>
                <a:spcPts val="0"/>
              </a:spcBef>
              <a:buNone/>
              <a:defRPr b="0" i="0" sz="1800" u="none" cap="none" strike="noStrike">
                <a:solidFill>
                  <a:schemeClr val="dk1"/>
                </a:solidFill>
                <a:latin typeface="Arial"/>
                <a:ea typeface="Arial"/>
                <a:cs typeface="Arial"/>
                <a:sym typeface="Arial"/>
              </a:defRPr>
            </a:lvl4pPr>
            <a:lvl5pPr indent="0" lvl="4" marL="1828800" marR="0" rtl="0" algn="l">
              <a:spcBef>
                <a:spcPts val="0"/>
              </a:spcBef>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57" name="Shape 57"/>
          <p:cNvSpPr txBox="1"/>
          <p:nvPr>
            <p:ph idx="12" type="sldNum"/>
          </p:nvPr>
        </p:nvSpPr>
        <p:spPr>
          <a:xfrm>
            <a:off x="11580814" y="6280298"/>
            <a:ext cx="533399" cy="3491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lang="en-US" sz="1100">
                <a:solidFill>
                  <a:srgbClr val="AB3C19"/>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bg>
      <p:bgPr>
        <a:blipFill rotWithShape="1">
          <a:blip r:embed="rId2">
            <a:alphaModFix/>
          </a:blip>
          <a:stretch>
            <a:fillRect b="0" l="0" r="0" t="0"/>
          </a:stretch>
        </a:blipFill>
      </p:bgPr>
    </p:bg>
    <p:spTree>
      <p:nvGrpSpPr>
        <p:cNvPr id="58" name="Shape 58"/>
        <p:cNvGrpSpPr/>
        <p:nvPr/>
      </p:nvGrpSpPr>
      <p:grpSpPr>
        <a:xfrm>
          <a:off x="0" y="0"/>
          <a:ext cx="0" cy="0"/>
          <a:chOff x="0" y="0"/>
          <a:chExt cx="0" cy="0"/>
        </a:xfrm>
      </p:grpSpPr>
      <p:sp>
        <p:nvSpPr>
          <p:cNvPr id="59" name="Shape 59"/>
          <p:cNvSpPr txBox="1"/>
          <p:nvPr>
            <p:ph type="title"/>
          </p:nvPr>
        </p:nvSpPr>
        <p:spPr>
          <a:xfrm>
            <a:off x="8837611" y="2277476"/>
            <a:ext cx="2743201" cy="2322178"/>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accent2"/>
              </a:buClr>
              <a:buFont typeface="Arial"/>
              <a:buNone/>
              <a:defRPr b="0" i="0" sz="2600" u="none" cap="none" strike="noStrike">
                <a:solidFill>
                  <a:schemeClr val="accent2"/>
                </a:solidFill>
                <a:latin typeface="Arial"/>
                <a:ea typeface="Arial"/>
                <a:cs typeface="Arial"/>
                <a:sym typeface="A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0" name="Shape 60"/>
          <p:cNvSpPr txBox="1"/>
          <p:nvPr>
            <p:ph idx="1" type="body"/>
          </p:nvPr>
        </p:nvSpPr>
        <p:spPr>
          <a:xfrm>
            <a:off x="1293812" y="533400"/>
            <a:ext cx="6858000" cy="4800600"/>
          </a:xfrm>
          <a:prstGeom prst="rect">
            <a:avLst/>
          </a:prstGeom>
          <a:noFill/>
          <a:ln>
            <a:noFill/>
          </a:ln>
        </p:spPr>
        <p:txBody>
          <a:bodyPr anchorCtr="0" anchor="t" bIns="91425" lIns="91425" rIns="91425" tIns="91425"/>
          <a:lstStyle>
            <a:lvl1pPr indent="-114300" lvl="0" marL="274320" marR="0" rtl="0" algn="l">
              <a:lnSpc>
                <a:spcPct val="90000"/>
              </a:lnSpc>
              <a:spcBef>
                <a:spcPts val="1800"/>
              </a:spcBef>
              <a:buClr>
                <a:schemeClr val="dk1"/>
              </a:buClr>
              <a:buSzPct val="80000"/>
              <a:buFont typeface="Noto Sans Symbols"/>
              <a:buChar char="▪"/>
              <a:defRPr b="0" i="0" sz="2400" u="none" cap="none" strike="noStrike">
                <a:solidFill>
                  <a:schemeClr val="dk1"/>
                </a:solidFill>
                <a:latin typeface="Arial"/>
                <a:ea typeface="Arial"/>
                <a:cs typeface="Arial"/>
                <a:sym typeface="Arial"/>
              </a:defRPr>
            </a:lvl1pPr>
            <a:lvl2pPr indent="-137159" lvl="1" marL="594360" marR="0" rtl="0" algn="l">
              <a:lnSpc>
                <a:spcPct val="90000"/>
              </a:lnSpc>
              <a:spcBef>
                <a:spcPts val="1000"/>
              </a:spcBef>
              <a:buClr>
                <a:schemeClr val="dk1"/>
              </a:buClr>
              <a:buSzPct val="80000"/>
              <a:buFont typeface="Noto Sans Symbols"/>
              <a:buChar char="▪"/>
              <a:defRPr b="0" i="0" sz="2000" u="none" cap="none" strike="noStrike">
                <a:solidFill>
                  <a:schemeClr val="dk1"/>
                </a:solidFill>
                <a:latin typeface="Arial"/>
                <a:ea typeface="Arial"/>
                <a:cs typeface="Arial"/>
                <a:sym typeface="Arial"/>
              </a:defRPr>
            </a:lvl2pPr>
            <a:lvl3pPr indent="-137159" lvl="2" marL="914400" marR="0" rtl="0" algn="l">
              <a:lnSpc>
                <a:spcPct val="90000"/>
              </a:lnSpc>
              <a:spcBef>
                <a:spcPts val="800"/>
              </a:spcBef>
              <a:buClr>
                <a:schemeClr val="dk1"/>
              </a:buClr>
              <a:buSzPct val="79999"/>
              <a:buFont typeface="Noto Sans Symbols"/>
              <a:buChar char="▪"/>
              <a:defRPr b="0" i="0" sz="1800" u="none" cap="none" strike="noStrike">
                <a:solidFill>
                  <a:schemeClr val="dk1"/>
                </a:solidFill>
                <a:latin typeface="Arial"/>
                <a:ea typeface="Arial"/>
                <a:cs typeface="Arial"/>
                <a:sym typeface="Arial"/>
              </a:defRPr>
            </a:lvl3pPr>
            <a:lvl4pPr indent="-149859" lvl="3" marL="1234440" marR="0" rtl="0" algn="l">
              <a:lnSpc>
                <a:spcPct val="90000"/>
              </a:lnSpc>
              <a:spcBef>
                <a:spcPts val="800"/>
              </a:spcBef>
              <a:buClr>
                <a:schemeClr val="dk1"/>
              </a:buClr>
              <a:buSzPct val="80000"/>
              <a:buFont typeface="Noto Sans Symbols"/>
              <a:buChar char="▪"/>
              <a:defRPr b="0" i="0" sz="1600" u="none" cap="none" strike="noStrike">
                <a:solidFill>
                  <a:schemeClr val="dk1"/>
                </a:solidFill>
                <a:latin typeface="Arial"/>
                <a:ea typeface="Arial"/>
                <a:cs typeface="Arial"/>
                <a:sym typeface="Arial"/>
              </a:defRPr>
            </a:lvl4pPr>
            <a:lvl5pPr indent="-162560" lvl="4" marL="1554480" marR="0" rtl="0" algn="l">
              <a:lnSpc>
                <a:spcPct val="90000"/>
              </a:lnSpc>
              <a:spcBef>
                <a:spcPts val="800"/>
              </a:spcBef>
              <a:buClr>
                <a:schemeClr val="dk1"/>
              </a:buClr>
              <a:buSzPct val="80000"/>
              <a:buFont typeface="Noto Sans Symbols"/>
              <a:buChar char="▪"/>
              <a:defRPr b="0" i="0" sz="1400" u="none" cap="none" strike="noStrike">
                <a:solidFill>
                  <a:schemeClr val="dk1"/>
                </a:solidFill>
                <a:latin typeface="Arial"/>
                <a:ea typeface="Arial"/>
                <a:cs typeface="Arial"/>
                <a:sym typeface="Arial"/>
              </a:defRPr>
            </a:lvl5pPr>
            <a:lvl6pPr indent="-165100" lvl="5" marL="1874520" marR="0" rtl="0" algn="l">
              <a:lnSpc>
                <a:spcPct val="90000"/>
              </a:lnSpc>
              <a:spcBef>
                <a:spcPts val="800"/>
              </a:spcBef>
              <a:buClr>
                <a:schemeClr val="dk1"/>
              </a:buClr>
              <a:buSzPct val="80000"/>
              <a:buFont typeface="Noto Sans Symbols"/>
              <a:buChar char="▪"/>
              <a:defRPr b="0" i="0" sz="1400" u="none" cap="none" strike="noStrike">
                <a:solidFill>
                  <a:schemeClr val="dk1"/>
                </a:solidFill>
                <a:latin typeface="Arial"/>
                <a:ea typeface="Arial"/>
                <a:cs typeface="Arial"/>
                <a:sym typeface="Arial"/>
              </a:defRPr>
            </a:lvl6pPr>
            <a:lvl7pPr indent="-167639" lvl="6" marL="2194560" marR="0" rtl="0" algn="l">
              <a:lnSpc>
                <a:spcPct val="90000"/>
              </a:lnSpc>
              <a:spcBef>
                <a:spcPts val="800"/>
              </a:spcBef>
              <a:buClr>
                <a:schemeClr val="dk1"/>
              </a:buClr>
              <a:buSzPct val="80000"/>
              <a:buFont typeface="Noto Sans Symbols"/>
              <a:buChar char="▪"/>
              <a:defRPr b="0" i="0" sz="1400" u="none" cap="none" strike="noStrike">
                <a:solidFill>
                  <a:schemeClr val="dk1"/>
                </a:solidFill>
                <a:latin typeface="Arial"/>
                <a:ea typeface="Arial"/>
                <a:cs typeface="Arial"/>
                <a:sym typeface="Arial"/>
              </a:defRPr>
            </a:lvl7pPr>
            <a:lvl8pPr indent="-157479" lvl="7" marL="2514600" marR="0" rtl="0" algn="l">
              <a:lnSpc>
                <a:spcPct val="90000"/>
              </a:lnSpc>
              <a:spcBef>
                <a:spcPts val="800"/>
              </a:spcBef>
              <a:buClr>
                <a:schemeClr val="dk1"/>
              </a:buClr>
              <a:buSzPct val="80000"/>
              <a:buFont typeface="Noto Sans Symbols"/>
              <a:buChar char="▪"/>
              <a:defRPr b="0" i="0" sz="1400" u="none" cap="none" strike="noStrike">
                <a:solidFill>
                  <a:schemeClr val="dk1"/>
                </a:solidFill>
                <a:latin typeface="Arial"/>
                <a:ea typeface="Arial"/>
                <a:cs typeface="Arial"/>
                <a:sym typeface="Arial"/>
              </a:defRPr>
            </a:lvl8pPr>
            <a:lvl9pPr indent="-160019" lvl="8" marL="2834640" marR="0" rtl="0" algn="l">
              <a:lnSpc>
                <a:spcPct val="90000"/>
              </a:lnSpc>
              <a:spcBef>
                <a:spcPts val="800"/>
              </a:spcBef>
              <a:buClr>
                <a:schemeClr val="dk1"/>
              </a:buClr>
              <a:buSzPct val="80000"/>
              <a:buFont typeface="Noto Sans Symbols"/>
              <a:buChar char="▪"/>
              <a:defRPr b="0" i="0" sz="1400" u="none" cap="none" strike="noStrike">
                <a:solidFill>
                  <a:schemeClr val="dk1"/>
                </a:solidFill>
                <a:latin typeface="Arial"/>
                <a:ea typeface="Arial"/>
                <a:cs typeface="Arial"/>
                <a:sym typeface="Arial"/>
              </a:defRPr>
            </a:lvl9pPr>
          </a:lstStyle>
          <a:p/>
        </p:txBody>
      </p:sp>
      <p:sp>
        <p:nvSpPr>
          <p:cNvPr id="61" name="Shape 61"/>
          <p:cNvSpPr txBox="1"/>
          <p:nvPr>
            <p:ph idx="2" type="body"/>
          </p:nvPr>
        </p:nvSpPr>
        <p:spPr>
          <a:xfrm>
            <a:off x="8837614" y="4583187"/>
            <a:ext cx="2743199" cy="1131812"/>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Noto Sans Symbols"/>
              <a:buNone/>
              <a:defRPr b="0" i="0" sz="1400" u="none" cap="none" strike="noStrike">
                <a:solidFill>
                  <a:schemeClr val="dk1"/>
                </a:solidFill>
                <a:latin typeface="Arial"/>
                <a:ea typeface="Arial"/>
                <a:cs typeface="Arial"/>
                <a:sym typeface="Arial"/>
              </a:defRPr>
            </a:lvl1pPr>
            <a:lvl2pPr indent="0" lvl="1" marL="457200" marR="0" rtl="0" algn="l">
              <a:lnSpc>
                <a:spcPct val="90000"/>
              </a:lnSpc>
              <a:spcBef>
                <a:spcPts val="1000"/>
              </a:spcBef>
              <a:buClr>
                <a:schemeClr val="dk1"/>
              </a:buClr>
              <a:buFont typeface="Noto Sans Symbols"/>
              <a:buNone/>
              <a:defRPr b="0" i="0" sz="1400" u="none" cap="none" strike="noStrike">
                <a:solidFill>
                  <a:schemeClr val="dk1"/>
                </a:solidFill>
                <a:latin typeface="Arial"/>
                <a:ea typeface="Arial"/>
                <a:cs typeface="Arial"/>
                <a:sym typeface="Arial"/>
              </a:defRPr>
            </a:lvl2pPr>
            <a:lvl3pPr indent="0" lvl="2" marL="914400" marR="0" rtl="0" algn="l">
              <a:lnSpc>
                <a:spcPct val="90000"/>
              </a:lnSpc>
              <a:spcBef>
                <a:spcPts val="800"/>
              </a:spcBef>
              <a:buClr>
                <a:schemeClr val="dk1"/>
              </a:buClr>
              <a:buFont typeface="Noto Sans Symbols"/>
              <a:buNone/>
              <a:defRPr b="0" i="0" sz="1200" u="none" cap="none" strike="noStrike">
                <a:solidFill>
                  <a:schemeClr val="dk1"/>
                </a:solidFill>
                <a:latin typeface="Arial"/>
                <a:ea typeface="Arial"/>
                <a:cs typeface="Arial"/>
                <a:sym typeface="Arial"/>
              </a:defRPr>
            </a:lvl3pPr>
            <a:lvl4pPr indent="0" lvl="3" marL="1371600" marR="0" rtl="0" algn="l">
              <a:lnSpc>
                <a:spcPct val="90000"/>
              </a:lnSpc>
              <a:spcBef>
                <a:spcPts val="800"/>
              </a:spcBef>
              <a:buClr>
                <a:schemeClr val="dk1"/>
              </a:buClr>
              <a:buFont typeface="Noto Sans Symbols"/>
              <a:buNone/>
              <a:defRPr b="0" i="0" sz="1000" u="none" cap="none" strike="noStrike">
                <a:solidFill>
                  <a:schemeClr val="dk1"/>
                </a:solidFill>
                <a:latin typeface="Arial"/>
                <a:ea typeface="Arial"/>
                <a:cs typeface="Arial"/>
                <a:sym typeface="Arial"/>
              </a:defRPr>
            </a:lvl4pPr>
            <a:lvl5pPr indent="0" lvl="4" marL="1828800" marR="0" rtl="0" algn="l">
              <a:lnSpc>
                <a:spcPct val="90000"/>
              </a:lnSpc>
              <a:spcBef>
                <a:spcPts val="800"/>
              </a:spcBef>
              <a:buClr>
                <a:schemeClr val="dk1"/>
              </a:buClr>
              <a:buFont typeface="Noto Sans Symbols"/>
              <a:buNone/>
              <a:defRPr b="0" i="0" sz="1000" u="none" cap="none" strike="noStrike">
                <a:solidFill>
                  <a:schemeClr val="dk1"/>
                </a:solidFill>
                <a:latin typeface="Arial"/>
                <a:ea typeface="Arial"/>
                <a:cs typeface="Arial"/>
                <a:sym typeface="Arial"/>
              </a:defRPr>
            </a:lvl5pPr>
            <a:lvl6pPr indent="0" lvl="5" marL="2286000" marR="0" rtl="0" algn="l">
              <a:lnSpc>
                <a:spcPct val="90000"/>
              </a:lnSpc>
              <a:spcBef>
                <a:spcPts val="800"/>
              </a:spcBef>
              <a:buClr>
                <a:schemeClr val="dk1"/>
              </a:buClr>
              <a:buFont typeface="Noto Sans Symbols"/>
              <a:buNone/>
              <a:defRPr b="0" i="0" sz="1000" u="none" cap="none" strike="noStrike">
                <a:solidFill>
                  <a:schemeClr val="dk1"/>
                </a:solidFill>
                <a:latin typeface="Arial"/>
                <a:ea typeface="Arial"/>
                <a:cs typeface="Arial"/>
                <a:sym typeface="Arial"/>
              </a:defRPr>
            </a:lvl6pPr>
            <a:lvl7pPr indent="0" lvl="6" marL="2743200" marR="0" rtl="0" algn="l">
              <a:lnSpc>
                <a:spcPct val="90000"/>
              </a:lnSpc>
              <a:spcBef>
                <a:spcPts val="800"/>
              </a:spcBef>
              <a:buClr>
                <a:schemeClr val="dk1"/>
              </a:buClr>
              <a:buFont typeface="Noto Sans Symbols"/>
              <a:buNone/>
              <a:defRPr b="0" i="0" sz="1000" u="none" cap="none" strike="noStrike">
                <a:solidFill>
                  <a:schemeClr val="dk1"/>
                </a:solidFill>
                <a:latin typeface="Arial"/>
                <a:ea typeface="Arial"/>
                <a:cs typeface="Arial"/>
                <a:sym typeface="Arial"/>
              </a:defRPr>
            </a:lvl7pPr>
            <a:lvl8pPr indent="0" lvl="7" marL="3200400" marR="0" rtl="0" algn="l">
              <a:lnSpc>
                <a:spcPct val="90000"/>
              </a:lnSpc>
              <a:spcBef>
                <a:spcPts val="800"/>
              </a:spcBef>
              <a:buClr>
                <a:schemeClr val="dk1"/>
              </a:buClr>
              <a:buFont typeface="Noto Sans Symbols"/>
              <a:buNone/>
              <a:defRPr b="0" i="0" sz="1000" u="none" cap="none" strike="noStrike">
                <a:solidFill>
                  <a:schemeClr val="dk1"/>
                </a:solidFill>
                <a:latin typeface="Arial"/>
                <a:ea typeface="Arial"/>
                <a:cs typeface="Arial"/>
                <a:sym typeface="Arial"/>
              </a:defRPr>
            </a:lvl8pPr>
            <a:lvl9pPr indent="0" lvl="8" marL="3657600" marR="0" rtl="0" algn="l">
              <a:lnSpc>
                <a:spcPct val="90000"/>
              </a:lnSpc>
              <a:spcBef>
                <a:spcPts val="800"/>
              </a:spcBef>
              <a:buClr>
                <a:schemeClr val="dk1"/>
              </a:buClr>
              <a:buFont typeface="Noto Sans Symbols"/>
              <a:buNone/>
              <a:defRPr b="0" i="0" sz="1000" u="none" cap="none" strike="noStrike">
                <a:solidFill>
                  <a:schemeClr val="dk1"/>
                </a:solidFill>
                <a:latin typeface="Arial"/>
                <a:ea typeface="Arial"/>
                <a:cs typeface="Arial"/>
                <a:sym typeface="Arial"/>
              </a:defRPr>
            </a:lvl9pPr>
          </a:lstStyle>
          <a:p/>
        </p:txBody>
      </p:sp>
      <p:sp>
        <p:nvSpPr>
          <p:cNvPr id="62" name="Shape 62"/>
          <p:cNvSpPr txBox="1"/>
          <p:nvPr>
            <p:ph idx="10" type="dt"/>
          </p:nvPr>
        </p:nvSpPr>
        <p:spPr>
          <a:xfrm>
            <a:off x="253576" y="6505078"/>
            <a:ext cx="964035" cy="228600"/>
          </a:xfrm>
          <a:prstGeom prst="rect">
            <a:avLst/>
          </a:prstGeom>
          <a:noFill/>
          <a:ln>
            <a:noFill/>
          </a:ln>
        </p:spPr>
        <p:txBody>
          <a:bodyPr anchorCtr="0" anchor="ctr" bIns="91425" lIns="91425" rIns="91425" tIns="91425"/>
          <a:lstStyle>
            <a:lvl1pPr indent="0" lvl="0" marL="0" marR="0" rtl="0" algn="l">
              <a:spcBef>
                <a:spcPts val="0"/>
              </a:spcBef>
              <a:buNone/>
              <a:defRPr sz="1100">
                <a:solidFill>
                  <a:schemeClr val="dk2"/>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Arial"/>
                <a:ea typeface="Arial"/>
                <a:cs typeface="Arial"/>
                <a:sym typeface="Arial"/>
              </a:defRPr>
            </a:lvl2pPr>
            <a:lvl3pPr indent="0" lvl="2" marL="914400" marR="0" rtl="0" algn="l">
              <a:spcBef>
                <a:spcPts val="0"/>
              </a:spcBef>
              <a:buNone/>
              <a:defRPr b="0" i="0" sz="1800" u="none" cap="none" strike="noStrike">
                <a:solidFill>
                  <a:schemeClr val="dk1"/>
                </a:solidFill>
                <a:latin typeface="Arial"/>
                <a:ea typeface="Arial"/>
                <a:cs typeface="Arial"/>
                <a:sym typeface="Arial"/>
              </a:defRPr>
            </a:lvl3pPr>
            <a:lvl4pPr indent="0" lvl="3" marL="1371600" marR="0" rtl="0" algn="l">
              <a:spcBef>
                <a:spcPts val="0"/>
              </a:spcBef>
              <a:buNone/>
              <a:defRPr b="0" i="0" sz="1800" u="none" cap="none" strike="noStrike">
                <a:solidFill>
                  <a:schemeClr val="dk1"/>
                </a:solidFill>
                <a:latin typeface="Arial"/>
                <a:ea typeface="Arial"/>
                <a:cs typeface="Arial"/>
                <a:sym typeface="Arial"/>
              </a:defRPr>
            </a:lvl4pPr>
            <a:lvl5pPr indent="0" lvl="4" marL="1828800" marR="0" rtl="0" algn="l">
              <a:spcBef>
                <a:spcPts val="0"/>
              </a:spcBef>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63" name="Shape 63"/>
          <p:cNvSpPr txBox="1"/>
          <p:nvPr>
            <p:ph idx="11" type="ftr"/>
          </p:nvPr>
        </p:nvSpPr>
        <p:spPr>
          <a:xfrm>
            <a:off x="1280158" y="6505078"/>
            <a:ext cx="6876415" cy="228600"/>
          </a:xfrm>
          <a:prstGeom prst="rect">
            <a:avLst/>
          </a:prstGeom>
          <a:noFill/>
          <a:ln>
            <a:noFill/>
          </a:ln>
        </p:spPr>
        <p:txBody>
          <a:bodyPr anchorCtr="0" anchor="ctr" bIns="91425" lIns="91425" rIns="91425" tIns="91425"/>
          <a:lstStyle>
            <a:lvl1pPr indent="0" lvl="0" marL="0" marR="0" rtl="0" algn="l">
              <a:spcBef>
                <a:spcPts val="0"/>
              </a:spcBef>
              <a:buNone/>
              <a:defRPr sz="1100">
                <a:solidFill>
                  <a:schemeClr val="dk2"/>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Arial"/>
                <a:ea typeface="Arial"/>
                <a:cs typeface="Arial"/>
                <a:sym typeface="Arial"/>
              </a:defRPr>
            </a:lvl2pPr>
            <a:lvl3pPr indent="0" lvl="2" marL="914400" marR="0" rtl="0" algn="l">
              <a:spcBef>
                <a:spcPts val="0"/>
              </a:spcBef>
              <a:buNone/>
              <a:defRPr b="0" i="0" sz="1800" u="none" cap="none" strike="noStrike">
                <a:solidFill>
                  <a:schemeClr val="dk1"/>
                </a:solidFill>
                <a:latin typeface="Arial"/>
                <a:ea typeface="Arial"/>
                <a:cs typeface="Arial"/>
                <a:sym typeface="Arial"/>
              </a:defRPr>
            </a:lvl3pPr>
            <a:lvl4pPr indent="0" lvl="3" marL="1371600" marR="0" rtl="0" algn="l">
              <a:spcBef>
                <a:spcPts val="0"/>
              </a:spcBef>
              <a:buNone/>
              <a:defRPr b="0" i="0" sz="1800" u="none" cap="none" strike="noStrike">
                <a:solidFill>
                  <a:schemeClr val="dk1"/>
                </a:solidFill>
                <a:latin typeface="Arial"/>
                <a:ea typeface="Arial"/>
                <a:cs typeface="Arial"/>
                <a:sym typeface="Arial"/>
              </a:defRPr>
            </a:lvl4pPr>
            <a:lvl5pPr indent="0" lvl="4" marL="1828800" marR="0" rtl="0" algn="l">
              <a:spcBef>
                <a:spcPts val="0"/>
              </a:spcBef>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64" name="Shape 64"/>
          <p:cNvSpPr txBox="1"/>
          <p:nvPr>
            <p:ph idx="12" type="sldNum"/>
          </p:nvPr>
        </p:nvSpPr>
        <p:spPr>
          <a:xfrm>
            <a:off x="11580814" y="6280298"/>
            <a:ext cx="533399" cy="3491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lang="en-US" sz="1100">
                <a:solidFill>
                  <a:srgbClr val="AB3C19"/>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bg>
      <p:bgPr>
        <a:blipFill rotWithShape="1">
          <a:blip r:embed="rId2">
            <a:alphaModFix/>
          </a:blip>
          <a:stretch>
            <a:fillRect b="0" l="0" r="0" t="0"/>
          </a:stretch>
        </a:blipFill>
      </p:bgPr>
    </p:bg>
    <p:spTree>
      <p:nvGrpSpPr>
        <p:cNvPr id="65" name="Shape 65"/>
        <p:cNvGrpSpPr/>
        <p:nvPr/>
      </p:nvGrpSpPr>
      <p:grpSpPr>
        <a:xfrm>
          <a:off x="0" y="0"/>
          <a:ext cx="0" cy="0"/>
          <a:chOff x="0" y="0"/>
          <a:chExt cx="0" cy="0"/>
        </a:xfrm>
      </p:grpSpPr>
      <p:sp>
        <p:nvSpPr>
          <p:cNvPr id="66" name="Shape 66"/>
          <p:cNvSpPr txBox="1"/>
          <p:nvPr>
            <p:ph type="title"/>
          </p:nvPr>
        </p:nvSpPr>
        <p:spPr>
          <a:xfrm>
            <a:off x="8837611" y="2277476"/>
            <a:ext cx="2743201" cy="2322178"/>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accent2"/>
              </a:buClr>
              <a:buFont typeface="Arial"/>
              <a:buNone/>
              <a:defRPr b="0" i="0" sz="2600" u="none" cap="none" strike="noStrike">
                <a:solidFill>
                  <a:schemeClr val="accent2"/>
                </a:solidFill>
                <a:latin typeface="Arial"/>
                <a:ea typeface="Arial"/>
                <a:cs typeface="Arial"/>
                <a:sym typeface="A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7" name="Shape 67"/>
          <p:cNvSpPr/>
          <p:nvPr/>
        </p:nvSpPr>
        <p:spPr>
          <a:xfrm>
            <a:off x="1293812" y="533400"/>
            <a:ext cx="6858000" cy="4800600"/>
          </a:xfrm>
          <a:prstGeom prst="roundRect">
            <a:avLst>
              <a:gd fmla="val 4409" name="adj"/>
            </a:avLst>
          </a:prstGeom>
          <a:solidFill>
            <a:schemeClr val="lt1"/>
          </a:solidFill>
          <a:ln cap="flat" cmpd="sng" w="12700">
            <a:solidFill>
              <a:schemeClr val="accent2"/>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Arial"/>
              <a:ea typeface="Arial"/>
              <a:cs typeface="Arial"/>
              <a:sym typeface="Arial"/>
            </a:endParaRPr>
          </a:p>
        </p:txBody>
      </p:sp>
      <p:sp>
        <p:nvSpPr>
          <p:cNvPr descr="An empty placeholder to add an image. Click on the placeholder and select the image that you wish to add." id="68" name="Shape 68"/>
          <p:cNvSpPr/>
          <p:nvPr>
            <p:ph idx="2" type="pic"/>
          </p:nvPr>
        </p:nvSpPr>
        <p:spPr>
          <a:xfrm>
            <a:off x="1408112" y="647700"/>
            <a:ext cx="6629400" cy="4572000"/>
          </a:xfrm>
          <a:prstGeom prst="roundRect">
            <a:avLst>
              <a:gd fmla="val 3725" name="adj"/>
            </a:avLst>
          </a:prstGeom>
          <a:noFill/>
          <a:ln>
            <a:noFill/>
          </a:ln>
        </p:spPr>
        <p:txBody>
          <a:bodyPr anchorCtr="0" anchor="t" bIns="91425" lIns="91425" rIns="91425" tIns="91425"/>
          <a:lstStyle>
            <a:lvl1pPr indent="0" lvl="0" marL="0" marR="0" rtl="0" algn="ctr">
              <a:lnSpc>
                <a:spcPct val="90000"/>
              </a:lnSpc>
              <a:spcBef>
                <a:spcPts val="1800"/>
              </a:spcBef>
              <a:buClr>
                <a:schemeClr val="dk1"/>
              </a:buClr>
              <a:buFont typeface="Noto Sans Symbols"/>
              <a:buNone/>
              <a:defRPr b="0" i="0" sz="2400" u="none" cap="none" strike="noStrike">
                <a:solidFill>
                  <a:schemeClr val="dk1"/>
                </a:solidFill>
                <a:latin typeface="Arial"/>
                <a:ea typeface="Arial"/>
                <a:cs typeface="Arial"/>
                <a:sym typeface="Arial"/>
              </a:defRPr>
            </a:lvl1pPr>
            <a:lvl2pPr indent="0" lvl="1" marL="457200" marR="0" rtl="0" algn="l">
              <a:lnSpc>
                <a:spcPct val="90000"/>
              </a:lnSpc>
              <a:spcBef>
                <a:spcPts val="1000"/>
              </a:spcBef>
              <a:buClr>
                <a:schemeClr val="dk1"/>
              </a:buClr>
              <a:buFont typeface="Noto Sans Symbols"/>
              <a:buNone/>
              <a:defRPr b="0" i="0" sz="2800" u="none" cap="none" strike="noStrike">
                <a:solidFill>
                  <a:schemeClr val="dk1"/>
                </a:solidFill>
                <a:latin typeface="Arial"/>
                <a:ea typeface="Arial"/>
                <a:cs typeface="Arial"/>
                <a:sym typeface="Arial"/>
              </a:defRPr>
            </a:lvl2pPr>
            <a:lvl3pPr indent="0" lvl="2" marL="914400" marR="0" rtl="0" algn="l">
              <a:lnSpc>
                <a:spcPct val="90000"/>
              </a:lnSpc>
              <a:spcBef>
                <a:spcPts val="800"/>
              </a:spcBef>
              <a:buClr>
                <a:schemeClr val="dk1"/>
              </a:buClr>
              <a:buFont typeface="Noto Sans Symbols"/>
              <a:buNone/>
              <a:defRPr b="0" i="0" sz="2400" u="none" cap="none" strike="noStrike">
                <a:solidFill>
                  <a:schemeClr val="dk1"/>
                </a:solidFill>
                <a:latin typeface="Arial"/>
                <a:ea typeface="Arial"/>
                <a:cs typeface="Arial"/>
                <a:sym typeface="Arial"/>
              </a:defRPr>
            </a:lvl3pPr>
            <a:lvl4pPr indent="0" lvl="3" marL="1371600" marR="0" rtl="0" algn="l">
              <a:lnSpc>
                <a:spcPct val="90000"/>
              </a:lnSpc>
              <a:spcBef>
                <a:spcPts val="800"/>
              </a:spcBef>
              <a:buClr>
                <a:schemeClr val="dk1"/>
              </a:buClr>
              <a:buFont typeface="Noto Sans Symbols"/>
              <a:buNone/>
              <a:defRPr b="0" i="0" sz="2000" u="none" cap="none" strike="noStrike">
                <a:solidFill>
                  <a:schemeClr val="dk1"/>
                </a:solidFill>
                <a:latin typeface="Arial"/>
                <a:ea typeface="Arial"/>
                <a:cs typeface="Arial"/>
                <a:sym typeface="Arial"/>
              </a:defRPr>
            </a:lvl4pPr>
            <a:lvl5pPr indent="0" lvl="4" marL="1828800" marR="0" rtl="0" algn="l">
              <a:lnSpc>
                <a:spcPct val="90000"/>
              </a:lnSpc>
              <a:spcBef>
                <a:spcPts val="800"/>
              </a:spcBef>
              <a:buClr>
                <a:schemeClr val="dk1"/>
              </a:buClr>
              <a:buFont typeface="Noto Sans Symbols"/>
              <a:buNone/>
              <a:defRPr b="0" i="0" sz="2000" u="none" cap="none" strike="noStrike">
                <a:solidFill>
                  <a:schemeClr val="dk1"/>
                </a:solidFill>
                <a:latin typeface="Arial"/>
                <a:ea typeface="Arial"/>
                <a:cs typeface="Arial"/>
                <a:sym typeface="Arial"/>
              </a:defRPr>
            </a:lvl5pPr>
            <a:lvl6pPr indent="0" lvl="5" marL="2286000" marR="0" rtl="0" algn="l">
              <a:lnSpc>
                <a:spcPct val="90000"/>
              </a:lnSpc>
              <a:spcBef>
                <a:spcPts val="800"/>
              </a:spcBef>
              <a:buClr>
                <a:schemeClr val="dk1"/>
              </a:buClr>
              <a:buFont typeface="Noto Sans Symbols"/>
              <a:buNone/>
              <a:defRPr b="0" i="0" sz="2000" u="none" cap="none" strike="noStrike">
                <a:solidFill>
                  <a:schemeClr val="dk1"/>
                </a:solidFill>
                <a:latin typeface="Arial"/>
                <a:ea typeface="Arial"/>
                <a:cs typeface="Arial"/>
                <a:sym typeface="Arial"/>
              </a:defRPr>
            </a:lvl6pPr>
            <a:lvl7pPr indent="0" lvl="6" marL="2743200" marR="0" rtl="0" algn="l">
              <a:lnSpc>
                <a:spcPct val="90000"/>
              </a:lnSpc>
              <a:spcBef>
                <a:spcPts val="800"/>
              </a:spcBef>
              <a:buClr>
                <a:schemeClr val="dk1"/>
              </a:buClr>
              <a:buFont typeface="Noto Sans Symbols"/>
              <a:buNone/>
              <a:defRPr b="0" i="0" sz="2000" u="none" cap="none" strike="noStrike">
                <a:solidFill>
                  <a:schemeClr val="dk1"/>
                </a:solidFill>
                <a:latin typeface="Arial"/>
                <a:ea typeface="Arial"/>
                <a:cs typeface="Arial"/>
                <a:sym typeface="Arial"/>
              </a:defRPr>
            </a:lvl7pPr>
            <a:lvl8pPr indent="0" lvl="7" marL="3200400" marR="0" rtl="0" algn="l">
              <a:lnSpc>
                <a:spcPct val="90000"/>
              </a:lnSpc>
              <a:spcBef>
                <a:spcPts val="800"/>
              </a:spcBef>
              <a:buClr>
                <a:schemeClr val="dk1"/>
              </a:buClr>
              <a:buFont typeface="Noto Sans Symbols"/>
              <a:buNone/>
              <a:defRPr b="0" i="0" sz="2000" u="none" cap="none" strike="noStrike">
                <a:solidFill>
                  <a:schemeClr val="dk1"/>
                </a:solidFill>
                <a:latin typeface="Arial"/>
                <a:ea typeface="Arial"/>
                <a:cs typeface="Arial"/>
                <a:sym typeface="Arial"/>
              </a:defRPr>
            </a:lvl8pPr>
            <a:lvl9pPr indent="0" lvl="8" marL="3657600" marR="0" rtl="0" algn="l">
              <a:lnSpc>
                <a:spcPct val="90000"/>
              </a:lnSpc>
              <a:spcBef>
                <a:spcPts val="800"/>
              </a:spcBef>
              <a:buClr>
                <a:schemeClr val="dk1"/>
              </a:buClr>
              <a:buFont typeface="Noto Sans Symbols"/>
              <a:buNone/>
              <a:defRPr b="0" i="0" sz="2000" u="none" cap="none" strike="noStrike">
                <a:solidFill>
                  <a:schemeClr val="dk1"/>
                </a:solidFill>
                <a:latin typeface="Arial"/>
                <a:ea typeface="Arial"/>
                <a:cs typeface="Arial"/>
                <a:sym typeface="Arial"/>
              </a:defRPr>
            </a:lvl9pPr>
          </a:lstStyle>
          <a:p/>
        </p:txBody>
      </p:sp>
      <p:sp>
        <p:nvSpPr>
          <p:cNvPr id="69" name="Shape 69"/>
          <p:cNvSpPr txBox="1"/>
          <p:nvPr>
            <p:ph idx="1" type="body"/>
          </p:nvPr>
        </p:nvSpPr>
        <p:spPr>
          <a:xfrm>
            <a:off x="8837614" y="4583187"/>
            <a:ext cx="2743199" cy="1131812"/>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Noto Sans Symbols"/>
              <a:buNone/>
              <a:defRPr b="0" i="0" sz="1400" u="none" cap="none" strike="noStrike">
                <a:solidFill>
                  <a:schemeClr val="dk1"/>
                </a:solidFill>
                <a:latin typeface="Arial"/>
                <a:ea typeface="Arial"/>
                <a:cs typeface="Arial"/>
                <a:sym typeface="Arial"/>
              </a:defRPr>
            </a:lvl1pPr>
            <a:lvl2pPr indent="0" lvl="1" marL="457200" marR="0" rtl="0" algn="l">
              <a:lnSpc>
                <a:spcPct val="90000"/>
              </a:lnSpc>
              <a:spcBef>
                <a:spcPts val="1000"/>
              </a:spcBef>
              <a:buClr>
                <a:schemeClr val="dk1"/>
              </a:buClr>
              <a:buFont typeface="Noto Sans Symbols"/>
              <a:buNone/>
              <a:defRPr b="0" i="0" sz="1400" u="none" cap="none" strike="noStrike">
                <a:solidFill>
                  <a:schemeClr val="dk1"/>
                </a:solidFill>
                <a:latin typeface="Arial"/>
                <a:ea typeface="Arial"/>
                <a:cs typeface="Arial"/>
                <a:sym typeface="Arial"/>
              </a:defRPr>
            </a:lvl2pPr>
            <a:lvl3pPr indent="0" lvl="2" marL="914400" marR="0" rtl="0" algn="l">
              <a:lnSpc>
                <a:spcPct val="90000"/>
              </a:lnSpc>
              <a:spcBef>
                <a:spcPts val="800"/>
              </a:spcBef>
              <a:buClr>
                <a:schemeClr val="dk1"/>
              </a:buClr>
              <a:buFont typeface="Noto Sans Symbols"/>
              <a:buNone/>
              <a:defRPr b="0" i="0" sz="1200" u="none" cap="none" strike="noStrike">
                <a:solidFill>
                  <a:schemeClr val="dk1"/>
                </a:solidFill>
                <a:latin typeface="Arial"/>
                <a:ea typeface="Arial"/>
                <a:cs typeface="Arial"/>
                <a:sym typeface="Arial"/>
              </a:defRPr>
            </a:lvl3pPr>
            <a:lvl4pPr indent="0" lvl="3" marL="1371600" marR="0" rtl="0" algn="l">
              <a:lnSpc>
                <a:spcPct val="90000"/>
              </a:lnSpc>
              <a:spcBef>
                <a:spcPts val="800"/>
              </a:spcBef>
              <a:buClr>
                <a:schemeClr val="dk1"/>
              </a:buClr>
              <a:buFont typeface="Noto Sans Symbols"/>
              <a:buNone/>
              <a:defRPr b="0" i="0" sz="1000" u="none" cap="none" strike="noStrike">
                <a:solidFill>
                  <a:schemeClr val="dk1"/>
                </a:solidFill>
                <a:latin typeface="Arial"/>
                <a:ea typeface="Arial"/>
                <a:cs typeface="Arial"/>
                <a:sym typeface="Arial"/>
              </a:defRPr>
            </a:lvl4pPr>
            <a:lvl5pPr indent="0" lvl="4" marL="1828800" marR="0" rtl="0" algn="l">
              <a:lnSpc>
                <a:spcPct val="90000"/>
              </a:lnSpc>
              <a:spcBef>
                <a:spcPts val="800"/>
              </a:spcBef>
              <a:buClr>
                <a:schemeClr val="dk1"/>
              </a:buClr>
              <a:buFont typeface="Noto Sans Symbols"/>
              <a:buNone/>
              <a:defRPr b="0" i="0" sz="1000" u="none" cap="none" strike="noStrike">
                <a:solidFill>
                  <a:schemeClr val="dk1"/>
                </a:solidFill>
                <a:latin typeface="Arial"/>
                <a:ea typeface="Arial"/>
                <a:cs typeface="Arial"/>
                <a:sym typeface="Arial"/>
              </a:defRPr>
            </a:lvl5pPr>
            <a:lvl6pPr indent="0" lvl="5" marL="2286000" marR="0" rtl="0" algn="l">
              <a:lnSpc>
                <a:spcPct val="90000"/>
              </a:lnSpc>
              <a:spcBef>
                <a:spcPts val="800"/>
              </a:spcBef>
              <a:buClr>
                <a:schemeClr val="dk1"/>
              </a:buClr>
              <a:buFont typeface="Noto Sans Symbols"/>
              <a:buNone/>
              <a:defRPr b="0" i="0" sz="1000" u="none" cap="none" strike="noStrike">
                <a:solidFill>
                  <a:schemeClr val="dk1"/>
                </a:solidFill>
                <a:latin typeface="Arial"/>
                <a:ea typeface="Arial"/>
                <a:cs typeface="Arial"/>
                <a:sym typeface="Arial"/>
              </a:defRPr>
            </a:lvl6pPr>
            <a:lvl7pPr indent="0" lvl="6" marL="2743200" marR="0" rtl="0" algn="l">
              <a:lnSpc>
                <a:spcPct val="90000"/>
              </a:lnSpc>
              <a:spcBef>
                <a:spcPts val="800"/>
              </a:spcBef>
              <a:buClr>
                <a:schemeClr val="dk1"/>
              </a:buClr>
              <a:buFont typeface="Noto Sans Symbols"/>
              <a:buNone/>
              <a:defRPr b="0" i="0" sz="1000" u="none" cap="none" strike="noStrike">
                <a:solidFill>
                  <a:schemeClr val="dk1"/>
                </a:solidFill>
                <a:latin typeface="Arial"/>
                <a:ea typeface="Arial"/>
                <a:cs typeface="Arial"/>
                <a:sym typeface="Arial"/>
              </a:defRPr>
            </a:lvl7pPr>
            <a:lvl8pPr indent="0" lvl="7" marL="3200400" marR="0" rtl="0" algn="l">
              <a:lnSpc>
                <a:spcPct val="90000"/>
              </a:lnSpc>
              <a:spcBef>
                <a:spcPts val="800"/>
              </a:spcBef>
              <a:buClr>
                <a:schemeClr val="dk1"/>
              </a:buClr>
              <a:buFont typeface="Noto Sans Symbols"/>
              <a:buNone/>
              <a:defRPr b="0" i="0" sz="1000" u="none" cap="none" strike="noStrike">
                <a:solidFill>
                  <a:schemeClr val="dk1"/>
                </a:solidFill>
                <a:latin typeface="Arial"/>
                <a:ea typeface="Arial"/>
                <a:cs typeface="Arial"/>
                <a:sym typeface="Arial"/>
              </a:defRPr>
            </a:lvl8pPr>
            <a:lvl9pPr indent="0" lvl="8" marL="3657600" marR="0" rtl="0" algn="l">
              <a:lnSpc>
                <a:spcPct val="90000"/>
              </a:lnSpc>
              <a:spcBef>
                <a:spcPts val="800"/>
              </a:spcBef>
              <a:buClr>
                <a:schemeClr val="dk1"/>
              </a:buClr>
              <a:buFont typeface="Noto Sans Symbols"/>
              <a:buNone/>
              <a:defRPr b="0" i="0" sz="1000" u="none" cap="none" strike="noStrike">
                <a:solidFill>
                  <a:schemeClr val="dk1"/>
                </a:solidFill>
                <a:latin typeface="Arial"/>
                <a:ea typeface="Arial"/>
                <a:cs typeface="Arial"/>
                <a:sym typeface="Arial"/>
              </a:defRPr>
            </a:lvl9pPr>
          </a:lstStyle>
          <a:p/>
        </p:txBody>
      </p:sp>
      <p:sp>
        <p:nvSpPr>
          <p:cNvPr id="70" name="Shape 70"/>
          <p:cNvSpPr txBox="1"/>
          <p:nvPr>
            <p:ph idx="10" type="dt"/>
          </p:nvPr>
        </p:nvSpPr>
        <p:spPr>
          <a:xfrm>
            <a:off x="253576" y="6505078"/>
            <a:ext cx="964035" cy="228600"/>
          </a:xfrm>
          <a:prstGeom prst="rect">
            <a:avLst/>
          </a:prstGeom>
          <a:noFill/>
          <a:ln>
            <a:noFill/>
          </a:ln>
        </p:spPr>
        <p:txBody>
          <a:bodyPr anchorCtr="0" anchor="ctr" bIns="91425" lIns="91425" rIns="91425" tIns="91425"/>
          <a:lstStyle>
            <a:lvl1pPr indent="0" lvl="0" marL="0" marR="0" rtl="0" algn="l">
              <a:spcBef>
                <a:spcPts val="0"/>
              </a:spcBef>
              <a:buNone/>
              <a:defRPr sz="1100">
                <a:solidFill>
                  <a:schemeClr val="dk2"/>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Arial"/>
                <a:ea typeface="Arial"/>
                <a:cs typeface="Arial"/>
                <a:sym typeface="Arial"/>
              </a:defRPr>
            </a:lvl2pPr>
            <a:lvl3pPr indent="0" lvl="2" marL="914400" marR="0" rtl="0" algn="l">
              <a:spcBef>
                <a:spcPts val="0"/>
              </a:spcBef>
              <a:buNone/>
              <a:defRPr b="0" i="0" sz="1800" u="none" cap="none" strike="noStrike">
                <a:solidFill>
                  <a:schemeClr val="dk1"/>
                </a:solidFill>
                <a:latin typeface="Arial"/>
                <a:ea typeface="Arial"/>
                <a:cs typeface="Arial"/>
                <a:sym typeface="Arial"/>
              </a:defRPr>
            </a:lvl3pPr>
            <a:lvl4pPr indent="0" lvl="3" marL="1371600" marR="0" rtl="0" algn="l">
              <a:spcBef>
                <a:spcPts val="0"/>
              </a:spcBef>
              <a:buNone/>
              <a:defRPr b="0" i="0" sz="1800" u="none" cap="none" strike="noStrike">
                <a:solidFill>
                  <a:schemeClr val="dk1"/>
                </a:solidFill>
                <a:latin typeface="Arial"/>
                <a:ea typeface="Arial"/>
                <a:cs typeface="Arial"/>
                <a:sym typeface="Arial"/>
              </a:defRPr>
            </a:lvl4pPr>
            <a:lvl5pPr indent="0" lvl="4" marL="1828800" marR="0" rtl="0" algn="l">
              <a:spcBef>
                <a:spcPts val="0"/>
              </a:spcBef>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71" name="Shape 71"/>
          <p:cNvSpPr txBox="1"/>
          <p:nvPr>
            <p:ph idx="11" type="ftr"/>
          </p:nvPr>
        </p:nvSpPr>
        <p:spPr>
          <a:xfrm>
            <a:off x="1280158" y="6505078"/>
            <a:ext cx="6876415" cy="228600"/>
          </a:xfrm>
          <a:prstGeom prst="rect">
            <a:avLst/>
          </a:prstGeom>
          <a:noFill/>
          <a:ln>
            <a:noFill/>
          </a:ln>
        </p:spPr>
        <p:txBody>
          <a:bodyPr anchorCtr="0" anchor="ctr" bIns="91425" lIns="91425" rIns="91425" tIns="91425"/>
          <a:lstStyle>
            <a:lvl1pPr indent="0" lvl="0" marL="0" marR="0" rtl="0" algn="l">
              <a:spcBef>
                <a:spcPts val="0"/>
              </a:spcBef>
              <a:buNone/>
              <a:defRPr sz="1100">
                <a:solidFill>
                  <a:schemeClr val="dk2"/>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Arial"/>
                <a:ea typeface="Arial"/>
                <a:cs typeface="Arial"/>
                <a:sym typeface="Arial"/>
              </a:defRPr>
            </a:lvl2pPr>
            <a:lvl3pPr indent="0" lvl="2" marL="914400" marR="0" rtl="0" algn="l">
              <a:spcBef>
                <a:spcPts val="0"/>
              </a:spcBef>
              <a:buNone/>
              <a:defRPr b="0" i="0" sz="1800" u="none" cap="none" strike="noStrike">
                <a:solidFill>
                  <a:schemeClr val="dk1"/>
                </a:solidFill>
                <a:latin typeface="Arial"/>
                <a:ea typeface="Arial"/>
                <a:cs typeface="Arial"/>
                <a:sym typeface="Arial"/>
              </a:defRPr>
            </a:lvl3pPr>
            <a:lvl4pPr indent="0" lvl="3" marL="1371600" marR="0" rtl="0" algn="l">
              <a:spcBef>
                <a:spcPts val="0"/>
              </a:spcBef>
              <a:buNone/>
              <a:defRPr b="0" i="0" sz="1800" u="none" cap="none" strike="noStrike">
                <a:solidFill>
                  <a:schemeClr val="dk1"/>
                </a:solidFill>
                <a:latin typeface="Arial"/>
                <a:ea typeface="Arial"/>
                <a:cs typeface="Arial"/>
                <a:sym typeface="Arial"/>
              </a:defRPr>
            </a:lvl4pPr>
            <a:lvl5pPr indent="0" lvl="4" marL="1828800" marR="0" rtl="0" algn="l">
              <a:spcBef>
                <a:spcPts val="0"/>
              </a:spcBef>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72" name="Shape 72"/>
          <p:cNvSpPr txBox="1"/>
          <p:nvPr>
            <p:ph idx="12" type="sldNum"/>
          </p:nvPr>
        </p:nvSpPr>
        <p:spPr>
          <a:xfrm>
            <a:off x="11580814" y="6280298"/>
            <a:ext cx="533399" cy="3491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lang="en-US" sz="1100">
                <a:solidFill>
                  <a:srgbClr val="AB3C19"/>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0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9" name="Shape 9"/>
        <p:cNvGrpSpPr/>
        <p:nvPr/>
      </p:nvGrpSpPr>
      <p:grpSpPr>
        <a:xfrm>
          <a:off x="0" y="0"/>
          <a:ext cx="0" cy="0"/>
          <a:chOff x="0" y="0"/>
          <a:chExt cx="0" cy="0"/>
        </a:xfrm>
      </p:grpSpPr>
      <p:sp>
        <p:nvSpPr>
          <p:cNvPr id="10" name="Shape 10"/>
          <p:cNvSpPr txBox="1"/>
          <p:nvPr>
            <p:ph type="title"/>
          </p:nvPr>
        </p:nvSpPr>
        <p:spPr>
          <a:xfrm>
            <a:off x="2208213" y="304800"/>
            <a:ext cx="9372600" cy="1200416"/>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Arial"/>
              <a:buNone/>
              <a:defRPr b="0" i="0" sz="3400" u="none" cap="none" strike="noStrike">
                <a:solidFill>
                  <a:schemeClr val="dk1"/>
                </a:solidFill>
                <a:latin typeface="Arial"/>
                <a:ea typeface="Arial"/>
                <a:cs typeface="Arial"/>
                <a:sym typeface="A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 name="Shape 11"/>
          <p:cNvSpPr txBox="1"/>
          <p:nvPr>
            <p:ph idx="1" type="body"/>
          </p:nvPr>
        </p:nvSpPr>
        <p:spPr>
          <a:xfrm>
            <a:off x="2208213" y="1600200"/>
            <a:ext cx="9372600" cy="4114800"/>
          </a:xfrm>
          <a:prstGeom prst="rect">
            <a:avLst/>
          </a:prstGeom>
          <a:noFill/>
          <a:ln>
            <a:noFill/>
          </a:ln>
        </p:spPr>
        <p:txBody>
          <a:bodyPr anchorCtr="0" anchor="t" bIns="91425" lIns="91425" rIns="91425" tIns="91425"/>
          <a:lstStyle>
            <a:lvl1pPr indent="-134620" lvl="0" marL="274320" marR="0" rtl="0" algn="l">
              <a:lnSpc>
                <a:spcPct val="90000"/>
              </a:lnSpc>
              <a:spcBef>
                <a:spcPts val="1800"/>
              </a:spcBef>
              <a:buClr>
                <a:schemeClr val="dk1"/>
              </a:buClr>
              <a:buSzPct val="80000"/>
              <a:buFont typeface="Noto Sans Symbols"/>
              <a:buChar char="▪"/>
              <a:defRPr b="0" i="0" sz="2000" u="none" cap="none" strike="noStrike">
                <a:solidFill>
                  <a:schemeClr val="dk1"/>
                </a:solidFill>
                <a:latin typeface="Arial"/>
                <a:ea typeface="Arial"/>
                <a:cs typeface="Arial"/>
                <a:sym typeface="Arial"/>
              </a:defRPr>
            </a:lvl1pPr>
            <a:lvl2pPr indent="-147319" lvl="1" marL="594360" marR="0" rtl="0" algn="l">
              <a:lnSpc>
                <a:spcPct val="90000"/>
              </a:lnSpc>
              <a:spcBef>
                <a:spcPts val="1000"/>
              </a:spcBef>
              <a:buClr>
                <a:schemeClr val="dk1"/>
              </a:buClr>
              <a:buSzPct val="79999"/>
              <a:buFont typeface="Noto Sans Symbols"/>
              <a:buChar char="▪"/>
              <a:defRPr b="0" i="0" sz="1800" u="none" cap="none" strike="noStrike">
                <a:solidFill>
                  <a:schemeClr val="dk1"/>
                </a:solidFill>
                <a:latin typeface="Arial"/>
                <a:ea typeface="Arial"/>
                <a:cs typeface="Arial"/>
                <a:sym typeface="Arial"/>
              </a:defRPr>
            </a:lvl2pPr>
            <a:lvl3pPr indent="-147319" lvl="2" marL="914400" marR="0" rtl="0" algn="l">
              <a:lnSpc>
                <a:spcPct val="90000"/>
              </a:lnSpc>
              <a:spcBef>
                <a:spcPts val="800"/>
              </a:spcBef>
              <a:buClr>
                <a:schemeClr val="dk1"/>
              </a:buClr>
              <a:buSzPct val="80000"/>
              <a:buFont typeface="Noto Sans Symbols"/>
              <a:buChar char="▪"/>
              <a:defRPr b="0" i="0" sz="1600" u="none" cap="none" strike="noStrike">
                <a:solidFill>
                  <a:schemeClr val="dk1"/>
                </a:solidFill>
                <a:latin typeface="Arial"/>
                <a:ea typeface="Arial"/>
                <a:cs typeface="Arial"/>
                <a:sym typeface="Arial"/>
              </a:defRPr>
            </a:lvl3pPr>
            <a:lvl4pPr indent="-160019" lvl="3" marL="1234440" marR="0" rtl="0" algn="l">
              <a:lnSpc>
                <a:spcPct val="90000"/>
              </a:lnSpc>
              <a:spcBef>
                <a:spcPts val="800"/>
              </a:spcBef>
              <a:buClr>
                <a:schemeClr val="dk1"/>
              </a:buClr>
              <a:buSzPct val="80000"/>
              <a:buFont typeface="Noto Sans Symbols"/>
              <a:buChar char="▪"/>
              <a:defRPr b="0" i="0" sz="1400" u="none" cap="none" strike="noStrike">
                <a:solidFill>
                  <a:schemeClr val="dk1"/>
                </a:solidFill>
                <a:latin typeface="Arial"/>
                <a:ea typeface="Arial"/>
                <a:cs typeface="Arial"/>
                <a:sym typeface="Arial"/>
              </a:defRPr>
            </a:lvl4pPr>
            <a:lvl5pPr indent="-162560" lvl="4" marL="1554480" marR="0" rtl="0" algn="l">
              <a:lnSpc>
                <a:spcPct val="90000"/>
              </a:lnSpc>
              <a:spcBef>
                <a:spcPts val="800"/>
              </a:spcBef>
              <a:buClr>
                <a:schemeClr val="dk1"/>
              </a:buClr>
              <a:buSzPct val="80000"/>
              <a:buFont typeface="Noto Sans Symbols"/>
              <a:buChar char="▪"/>
              <a:defRPr b="0" i="0" sz="1400" u="none" cap="none" strike="noStrike">
                <a:solidFill>
                  <a:schemeClr val="dk1"/>
                </a:solidFill>
                <a:latin typeface="Arial"/>
                <a:ea typeface="Arial"/>
                <a:cs typeface="Arial"/>
                <a:sym typeface="Arial"/>
              </a:defRPr>
            </a:lvl5pPr>
            <a:lvl6pPr indent="-165100" lvl="5" marL="1874520" marR="0" rtl="0" algn="l">
              <a:lnSpc>
                <a:spcPct val="90000"/>
              </a:lnSpc>
              <a:spcBef>
                <a:spcPts val="800"/>
              </a:spcBef>
              <a:buClr>
                <a:schemeClr val="dk1"/>
              </a:buClr>
              <a:buSzPct val="80000"/>
              <a:buFont typeface="Noto Sans Symbols"/>
              <a:buChar char="▪"/>
              <a:defRPr b="0" i="0" sz="1400" u="none" cap="none" strike="noStrike">
                <a:solidFill>
                  <a:schemeClr val="dk1"/>
                </a:solidFill>
                <a:latin typeface="Arial"/>
                <a:ea typeface="Arial"/>
                <a:cs typeface="Arial"/>
                <a:sym typeface="Arial"/>
              </a:defRPr>
            </a:lvl6pPr>
            <a:lvl7pPr indent="-167639" lvl="6" marL="2194560" marR="0" rtl="0" algn="l">
              <a:lnSpc>
                <a:spcPct val="90000"/>
              </a:lnSpc>
              <a:spcBef>
                <a:spcPts val="800"/>
              </a:spcBef>
              <a:buClr>
                <a:schemeClr val="dk1"/>
              </a:buClr>
              <a:buSzPct val="80000"/>
              <a:buFont typeface="Noto Sans Symbols"/>
              <a:buChar char="▪"/>
              <a:defRPr b="0" i="0" sz="1400" u="none" cap="none" strike="noStrike">
                <a:solidFill>
                  <a:schemeClr val="dk1"/>
                </a:solidFill>
                <a:latin typeface="Arial"/>
                <a:ea typeface="Arial"/>
                <a:cs typeface="Arial"/>
                <a:sym typeface="Arial"/>
              </a:defRPr>
            </a:lvl7pPr>
            <a:lvl8pPr indent="-157479" lvl="7" marL="2514600" marR="0" rtl="0" algn="l">
              <a:lnSpc>
                <a:spcPct val="90000"/>
              </a:lnSpc>
              <a:spcBef>
                <a:spcPts val="800"/>
              </a:spcBef>
              <a:buClr>
                <a:schemeClr val="dk1"/>
              </a:buClr>
              <a:buSzPct val="80000"/>
              <a:buFont typeface="Noto Sans Symbols"/>
              <a:buChar char="▪"/>
              <a:defRPr b="0" i="0" sz="1400" u="none" cap="none" strike="noStrike">
                <a:solidFill>
                  <a:schemeClr val="dk1"/>
                </a:solidFill>
                <a:latin typeface="Arial"/>
                <a:ea typeface="Arial"/>
                <a:cs typeface="Arial"/>
                <a:sym typeface="Arial"/>
              </a:defRPr>
            </a:lvl8pPr>
            <a:lvl9pPr indent="-160019" lvl="8" marL="2834640" marR="0" rtl="0" algn="l">
              <a:lnSpc>
                <a:spcPct val="90000"/>
              </a:lnSpc>
              <a:spcBef>
                <a:spcPts val="800"/>
              </a:spcBef>
              <a:buClr>
                <a:schemeClr val="dk1"/>
              </a:buClr>
              <a:buSzPct val="80000"/>
              <a:buFont typeface="Noto Sans Symbols"/>
              <a:buChar char="▪"/>
              <a:defRPr b="0" i="0" sz="1400" u="none" cap="none" strike="noStrike">
                <a:solidFill>
                  <a:schemeClr val="dk1"/>
                </a:solidFill>
                <a:latin typeface="Arial"/>
                <a:ea typeface="Arial"/>
                <a:cs typeface="Arial"/>
                <a:sym typeface="Arial"/>
              </a:defRPr>
            </a:lvl9pPr>
          </a:lstStyle>
          <a:p/>
        </p:txBody>
      </p:sp>
      <p:sp>
        <p:nvSpPr>
          <p:cNvPr id="12" name="Shape 12"/>
          <p:cNvSpPr txBox="1"/>
          <p:nvPr>
            <p:ph idx="10" type="dt"/>
          </p:nvPr>
        </p:nvSpPr>
        <p:spPr>
          <a:xfrm>
            <a:off x="253576" y="6505078"/>
            <a:ext cx="964035" cy="228600"/>
          </a:xfrm>
          <a:prstGeom prst="rect">
            <a:avLst/>
          </a:prstGeom>
          <a:noFill/>
          <a:ln>
            <a:noFill/>
          </a:ln>
        </p:spPr>
        <p:txBody>
          <a:bodyPr anchorCtr="0" anchor="ctr" bIns="91425" lIns="91425" rIns="91425" tIns="91425"/>
          <a:lstStyle>
            <a:lvl1pPr indent="0" lvl="0" marL="0" marR="0" rtl="0" algn="l">
              <a:spcBef>
                <a:spcPts val="0"/>
              </a:spcBef>
              <a:buNone/>
              <a:defRPr b="0" i="0" sz="1100" u="none" cap="none" strike="noStrike">
                <a:solidFill>
                  <a:schemeClr val="dk2"/>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Arial"/>
                <a:ea typeface="Arial"/>
                <a:cs typeface="Arial"/>
                <a:sym typeface="Arial"/>
              </a:defRPr>
            </a:lvl2pPr>
            <a:lvl3pPr indent="0" lvl="2" marL="914400" marR="0" rtl="0" algn="l">
              <a:spcBef>
                <a:spcPts val="0"/>
              </a:spcBef>
              <a:buNone/>
              <a:defRPr b="0" i="0" sz="1800" u="none" cap="none" strike="noStrike">
                <a:solidFill>
                  <a:schemeClr val="dk1"/>
                </a:solidFill>
                <a:latin typeface="Arial"/>
                <a:ea typeface="Arial"/>
                <a:cs typeface="Arial"/>
                <a:sym typeface="Arial"/>
              </a:defRPr>
            </a:lvl3pPr>
            <a:lvl4pPr indent="0" lvl="3" marL="1371600" marR="0" rtl="0" algn="l">
              <a:spcBef>
                <a:spcPts val="0"/>
              </a:spcBef>
              <a:buNone/>
              <a:defRPr b="0" i="0" sz="1800" u="none" cap="none" strike="noStrike">
                <a:solidFill>
                  <a:schemeClr val="dk1"/>
                </a:solidFill>
                <a:latin typeface="Arial"/>
                <a:ea typeface="Arial"/>
                <a:cs typeface="Arial"/>
                <a:sym typeface="Arial"/>
              </a:defRPr>
            </a:lvl4pPr>
            <a:lvl5pPr indent="0" lvl="4" marL="1828800" marR="0" rtl="0" algn="l">
              <a:spcBef>
                <a:spcPts val="0"/>
              </a:spcBef>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13" name="Shape 13"/>
          <p:cNvSpPr txBox="1"/>
          <p:nvPr>
            <p:ph idx="11" type="ftr"/>
          </p:nvPr>
        </p:nvSpPr>
        <p:spPr>
          <a:xfrm>
            <a:off x="1280158" y="6505078"/>
            <a:ext cx="6876415" cy="228600"/>
          </a:xfrm>
          <a:prstGeom prst="rect">
            <a:avLst/>
          </a:prstGeom>
          <a:noFill/>
          <a:ln>
            <a:noFill/>
          </a:ln>
        </p:spPr>
        <p:txBody>
          <a:bodyPr anchorCtr="0" anchor="ctr" bIns="91425" lIns="91425" rIns="91425" tIns="91425"/>
          <a:lstStyle>
            <a:lvl1pPr indent="0" lvl="0" marL="0" marR="0" rtl="0" algn="l">
              <a:spcBef>
                <a:spcPts val="0"/>
              </a:spcBef>
              <a:buNone/>
              <a:defRPr b="0" i="0" sz="1100" u="none" cap="none" strike="noStrike">
                <a:solidFill>
                  <a:schemeClr val="dk2"/>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Arial"/>
                <a:ea typeface="Arial"/>
                <a:cs typeface="Arial"/>
                <a:sym typeface="Arial"/>
              </a:defRPr>
            </a:lvl2pPr>
            <a:lvl3pPr indent="0" lvl="2" marL="914400" marR="0" rtl="0" algn="l">
              <a:spcBef>
                <a:spcPts val="0"/>
              </a:spcBef>
              <a:buNone/>
              <a:defRPr b="0" i="0" sz="1800" u="none" cap="none" strike="noStrike">
                <a:solidFill>
                  <a:schemeClr val="dk1"/>
                </a:solidFill>
                <a:latin typeface="Arial"/>
                <a:ea typeface="Arial"/>
                <a:cs typeface="Arial"/>
                <a:sym typeface="Arial"/>
              </a:defRPr>
            </a:lvl3pPr>
            <a:lvl4pPr indent="0" lvl="3" marL="1371600" marR="0" rtl="0" algn="l">
              <a:spcBef>
                <a:spcPts val="0"/>
              </a:spcBef>
              <a:buNone/>
              <a:defRPr b="0" i="0" sz="1800" u="none" cap="none" strike="noStrike">
                <a:solidFill>
                  <a:schemeClr val="dk1"/>
                </a:solidFill>
                <a:latin typeface="Arial"/>
                <a:ea typeface="Arial"/>
                <a:cs typeface="Arial"/>
                <a:sym typeface="Arial"/>
              </a:defRPr>
            </a:lvl4pPr>
            <a:lvl5pPr indent="0" lvl="4" marL="1828800" marR="0" rtl="0" algn="l">
              <a:spcBef>
                <a:spcPts val="0"/>
              </a:spcBef>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14" name="Shape 14"/>
          <p:cNvSpPr txBox="1"/>
          <p:nvPr>
            <p:ph idx="12" type="sldNum"/>
          </p:nvPr>
        </p:nvSpPr>
        <p:spPr>
          <a:xfrm>
            <a:off x="11580814" y="6280298"/>
            <a:ext cx="533399" cy="3491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i="0" lang="en-US" sz="1100" u="none" cap="none" strike="noStrike">
                <a:solidFill>
                  <a:srgbClr val="AB3C19"/>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0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hyperlink" Target="https://safeshare.tv/submit?url=https%3A%2F%2Fwww.youtube.com%2Fwatch%3Fv%3D1pFc1Qe_SsU"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hyperlink" Target="https://app.gonoodle.com/channels/koo-koo-kanga-roo/milkshake?source=channel" TargetMode="External"/><Relationship Id="rId4" Type="http://schemas.openxmlformats.org/officeDocument/2006/relationships/hyperlink" Target="https://app.gonoodle.com/channels/koo-koo-kanga-roo/pop-see-ko-2-0?source=channe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youtube.com/watch?v=akwJa_AcDc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0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sp>
        <p:nvSpPr>
          <p:cNvPr id="90" name="Shape 90"/>
          <p:cNvSpPr txBox="1"/>
          <p:nvPr>
            <p:ph type="ctrTitle"/>
          </p:nvPr>
        </p:nvSpPr>
        <p:spPr>
          <a:xfrm>
            <a:off x="323557" y="1828800"/>
            <a:ext cx="11408898" cy="1269905"/>
          </a:xfrm>
          <a:prstGeom prst="rect">
            <a:avLst/>
          </a:prstGeom>
          <a:noFill/>
          <a:ln>
            <a:noFill/>
          </a:ln>
        </p:spPr>
        <p:txBody>
          <a:bodyPr anchorCtr="0" anchor="b" bIns="45700" lIns="91425" rIns="91425" tIns="45700">
            <a:noAutofit/>
          </a:bodyPr>
          <a:lstStyle/>
          <a:p>
            <a:pPr indent="0" lvl="0" marL="0" marR="0" rtl="0" algn="l">
              <a:lnSpc>
                <a:spcPct val="80000"/>
              </a:lnSpc>
              <a:spcBef>
                <a:spcPts val="0"/>
              </a:spcBef>
              <a:buClr>
                <a:schemeClr val="dk1"/>
              </a:buClr>
              <a:buSzPct val="25000"/>
              <a:buFont typeface="Arial"/>
              <a:buNone/>
            </a:pPr>
            <a:r>
              <a:rPr b="0" i="0" lang="en-US" sz="8800" u="none" cap="none" strike="noStrike">
                <a:solidFill>
                  <a:schemeClr val="dk1"/>
                </a:solidFill>
                <a:latin typeface="Pacifico"/>
                <a:ea typeface="Pacifico"/>
                <a:cs typeface="Pacifico"/>
                <a:sym typeface="Pacifico"/>
              </a:rPr>
              <a:t>Healthy Minds </a:t>
            </a:r>
          </a:p>
          <a:p>
            <a:pPr indent="0" lvl="0" marL="0" marR="0" rtl="0" algn="l">
              <a:lnSpc>
                <a:spcPct val="80000"/>
              </a:lnSpc>
              <a:spcBef>
                <a:spcPts val="0"/>
              </a:spcBef>
              <a:buClr>
                <a:schemeClr val="dk1"/>
              </a:buClr>
              <a:buSzPct val="25000"/>
              <a:buFont typeface="Arial"/>
              <a:buNone/>
            </a:pPr>
            <a:r>
              <a:rPr lang="en-US" sz="8800">
                <a:latin typeface="Pacifico"/>
                <a:ea typeface="Pacifico"/>
                <a:cs typeface="Pacifico"/>
                <a:sym typeface="Pacifico"/>
              </a:rPr>
              <a:t>and </a:t>
            </a:r>
            <a:r>
              <a:rPr b="0" i="0" lang="en-US" sz="8800" u="none" cap="none" strike="noStrike">
                <a:solidFill>
                  <a:schemeClr val="dk1"/>
                </a:solidFill>
                <a:latin typeface="Pacifico"/>
                <a:ea typeface="Pacifico"/>
                <a:cs typeface="Pacifico"/>
                <a:sym typeface="Pacifico"/>
              </a:rPr>
              <a:t>Bodies</a:t>
            </a:r>
          </a:p>
        </p:txBody>
      </p:sp>
      <p:sp>
        <p:nvSpPr>
          <p:cNvPr id="91" name="Shape 91"/>
          <p:cNvSpPr txBox="1"/>
          <p:nvPr>
            <p:ph idx="1" type="subTitle"/>
          </p:nvPr>
        </p:nvSpPr>
        <p:spPr>
          <a:xfrm>
            <a:off x="323557" y="3098706"/>
            <a:ext cx="7091360" cy="83819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accent2"/>
              </a:buClr>
              <a:buSzPct val="25000"/>
              <a:buFont typeface="Noto Sans Symbols"/>
              <a:buNone/>
            </a:pPr>
            <a:r>
              <a:rPr b="0" i="1" lang="en-US" sz="5400" u="none" cap="none" strike="noStrike">
                <a:solidFill>
                  <a:schemeClr val="accent2"/>
                </a:solidFill>
                <a:latin typeface="Bell MT"/>
                <a:ea typeface="Bell MT"/>
                <a:cs typeface="Bell MT"/>
                <a:sym typeface="Bell MT"/>
              </a:rPr>
              <a:t>Move, Move, Move</a:t>
            </a:r>
          </a:p>
        </p:txBody>
      </p:sp>
      <p:sp>
        <p:nvSpPr>
          <p:cNvPr id="92" name="Shape 92"/>
          <p:cNvSpPr txBox="1"/>
          <p:nvPr/>
        </p:nvSpPr>
        <p:spPr>
          <a:xfrm>
            <a:off x="323557" y="4670473"/>
            <a:ext cx="6308585" cy="46166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i="0" lang="en-US" sz="2400" u="none" cap="none" strike="noStrike">
                <a:solidFill>
                  <a:srgbClr val="AB42E6"/>
                </a:solidFill>
                <a:latin typeface="Bell MT"/>
                <a:ea typeface="Bell MT"/>
                <a:cs typeface="Bell MT"/>
                <a:sym typeface="Bell MT"/>
              </a:rPr>
              <a:t>Professional Development: December 7, 2016</a:t>
            </a:r>
          </a:p>
        </p:txBody>
      </p:sp>
      <p:sp>
        <p:nvSpPr>
          <p:cNvPr id="93" name="Shape 93"/>
          <p:cNvSpPr txBox="1"/>
          <p:nvPr/>
        </p:nvSpPr>
        <p:spPr>
          <a:xfrm>
            <a:off x="323557" y="5359789"/>
            <a:ext cx="6839243" cy="651331"/>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SzPct val="25000"/>
              <a:buNone/>
            </a:pPr>
            <a:r>
              <a:rPr lang="en-US" sz="2000">
                <a:solidFill>
                  <a:schemeClr val="accent2"/>
                </a:solidFill>
                <a:latin typeface="Bell MT"/>
                <a:ea typeface="Bell MT"/>
                <a:cs typeface="Bell MT"/>
                <a:sym typeface="Bell MT"/>
              </a:rPr>
              <a:t>Presented by: Tim Smith, Allyson Sabia, &amp; Natalie Rieke</a:t>
            </a:r>
            <a:br>
              <a:rPr lang="en-US" sz="2000">
                <a:solidFill>
                  <a:schemeClr val="accent2"/>
                </a:solidFill>
                <a:latin typeface="Bell MT"/>
                <a:ea typeface="Bell MT"/>
                <a:cs typeface="Bell MT"/>
                <a:sym typeface="Bell MT"/>
              </a:rPr>
            </a:b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x="0" y="0"/>
          <a:ext cx="0" cy="0"/>
          <a:chOff x="0" y="0"/>
          <a:chExt cx="0" cy="0"/>
        </a:xfrm>
      </p:grpSpPr>
      <p:sp>
        <p:nvSpPr>
          <p:cNvPr id="170" name="Shape 170"/>
          <p:cNvSpPr txBox="1"/>
          <p:nvPr>
            <p:ph type="title"/>
          </p:nvPr>
        </p:nvSpPr>
        <p:spPr>
          <a:xfrm>
            <a:off x="633045" y="1125415"/>
            <a:ext cx="10902462" cy="243371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chemeClr val="dk1"/>
              </a:buClr>
              <a:buSzPct val="25000"/>
              <a:buFont typeface="Arial"/>
              <a:buNone/>
            </a:pPr>
            <a:r>
              <a:rPr lang="en-US" sz="7200">
                <a:latin typeface="Pacifico"/>
                <a:ea typeface="Pacifico"/>
                <a:cs typeface="Pacifico"/>
                <a:sym typeface="Pacifico"/>
              </a:rPr>
              <a:t>Implementing </a:t>
            </a:r>
          </a:p>
          <a:p>
            <a:pPr indent="0" lvl="0" marL="0" marR="0" rtl="0" algn="ctr">
              <a:lnSpc>
                <a:spcPct val="90000"/>
              </a:lnSpc>
              <a:spcBef>
                <a:spcPts val="0"/>
              </a:spcBef>
              <a:buClr>
                <a:schemeClr val="dk1"/>
              </a:buClr>
              <a:buSzPct val="25000"/>
              <a:buFont typeface="Arial"/>
              <a:buNone/>
            </a:pPr>
            <a:r>
              <a:rPr lang="en-US" sz="7200">
                <a:latin typeface="Pacifico"/>
                <a:ea typeface="Pacifico"/>
                <a:cs typeface="Pacifico"/>
                <a:sym typeface="Pacifico"/>
              </a:rPr>
              <a:t>Move, Move, Move</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x="0" y="0"/>
          <a:ext cx="0" cy="0"/>
          <a:chOff x="0" y="0"/>
          <a:chExt cx="0" cy="0"/>
        </a:xfrm>
      </p:grpSpPr>
      <p:sp>
        <p:nvSpPr>
          <p:cNvPr id="176" name="Shape 176"/>
          <p:cNvSpPr txBox="1"/>
          <p:nvPr>
            <p:ph type="title"/>
          </p:nvPr>
        </p:nvSpPr>
        <p:spPr>
          <a:xfrm>
            <a:off x="196533" y="251348"/>
            <a:ext cx="11521853" cy="1200416"/>
          </a:xfrm>
          <a:prstGeom prst="rect">
            <a:avLst/>
          </a:prstGeom>
          <a:noFill/>
          <a:ln>
            <a:noFill/>
          </a:ln>
        </p:spPr>
        <p:txBody>
          <a:bodyPr anchorCtr="0" anchor="b" bIns="45700" lIns="91425" rIns="91425" tIns="45700">
            <a:noAutofit/>
          </a:bodyPr>
          <a:lstStyle/>
          <a:p>
            <a:pPr indent="0" lvl="0" marL="0" marR="0" rtl="0" algn="l">
              <a:lnSpc>
                <a:spcPct val="90000"/>
              </a:lnSpc>
              <a:spcBef>
                <a:spcPts val="0"/>
              </a:spcBef>
              <a:buClr>
                <a:schemeClr val="dk1"/>
              </a:buClr>
              <a:buSzPct val="25000"/>
              <a:buFont typeface="Arial"/>
              <a:buNone/>
            </a:pPr>
            <a:r>
              <a:rPr b="0" i="0" lang="en-US" sz="8000" u="none" cap="none" strike="noStrike">
                <a:solidFill>
                  <a:schemeClr val="dk1"/>
                </a:solidFill>
                <a:latin typeface="Pacifico"/>
                <a:ea typeface="Pacifico"/>
                <a:cs typeface="Pacifico"/>
                <a:sym typeface="Pacifico"/>
              </a:rPr>
              <a:t>How could it flow?</a:t>
            </a:r>
          </a:p>
        </p:txBody>
      </p:sp>
      <p:grpSp>
        <p:nvGrpSpPr>
          <p:cNvPr id="177" name="Shape 177"/>
          <p:cNvGrpSpPr/>
          <p:nvPr/>
        </p:nvGrpSpPr>
        <p:grpSpPr>
          <a:xfrm>
            <a:off x="1641005" y="1311087"/>
            <a:ext cx="9135069" cy="3475038"/>
            <a:chOff x="4463" y="0"/>
            <a:chExt cx="9135069" cy="3475038"/>
          </a:xfrm>
        </p:grpSpPr>
        <p:sp>
          <p:nvSpPr>
            <p:cNvPr id="178" name="Shape 178"/>
            <p:cNvSpPr/>
            <p:nvPr/>
          </p:nvSpPr>
          <p:spPr>
            <a:xfrm>
              <a:off x="685799" y="0"/>
              <a:ext cx="7772400" cy="3475038"/>
            </a:xfrm>
            <a:prstGeom prst="rightArrow">
              <a:avLst>
                <a:gd fmla="val 50000" name="adj1"/>
                <a:gd fmla="val 50000" name="adj2"/>
              </a:avLst>
            </a:prstGeom>
            <a:solidFill>
              <a:srgbClr val="F3CFCB"/>
            </a:solidFill>
            <a:ln>
              <a:noFill/>
            </a:ln>
          </p:spPr>
          <p:txBody>
            <a:bodyPr anchorCtr="0" anchor="ctr" bIns="91425" lIns="91425" rIns="91425" tIns="91425">
              <a:noAutofit/>
            </a:bodyPr>
            <a:lstStyle/>
            <a:p>
              <a:pPr lvl="0">
                <a:spcBef>
                  <a:spcPts val="0"/>
                </a:spcBef>
                <a:buNone/>
              </a:pPr>
              <a:r>
                <a:t/>
              </a:r>
              <a:endParaRPr/>
            </a:p>
          </p:txBody>
        </p:sp>
        <p:sp>
          <p:nvSpPr>
            <p:cNvPr id="179" name="Shape 179"/>
            <p:cNvSpPr/>
            <p:nvPr/>
          </p:nvSpPr>
          <p:spPr>
            <a:xfrm>
              <a:off x="4463" y="1042511"/>
              <a:ext cx="2946796" cy="1390015"/>
            </a:xfrm>
            <a:prstGeom prst="roundRect">
              <a:avLst>
                <a:gd fmla="val 16667" name="adj"/>
              </a:avLst>
            </a:prstGeom>
            <a:solidFill>
              <a:schemeClr val="accent2"/>
            </a:solidFill>
            <a:ln cap="flat" cmpd="sng" w="12700">
              <a:solidFill>
                <a:schemeClr val="lt1"/>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0" name="Shape 180"/>
            <p:cNvSpPr txBox="1"/>
            <p:nvPr/>
          </p:nvSpPr>
          <p:spPr>
            <a:xfrm>
              <a:off x="72319" y="1110366"/>
              <a:ext cx="2811085" cy="1254305"/>
            </a:xfrm>
            <a:prstGeom prst="rect">
              <a:avLst/>
            </a:prstGeom>
            <a:noFill/>
            <a:ln>
              <a:noFill/>
            </a:ln>
          </p:spPr>
          <p:txBody>
            <a:bodyPr anchorCtr="0" anchor="ctr" bIns="99050" lIns="99050" rIns="99050" tIns="99050">
              <a:noAutofit/>
            </a:bodyPr>
            <a:lstStyle/>
            <a:p>
              <a:pPr indent="0" lvl="0" marL="0" marR="0" rtl="0" algn="ctr">
                <a:lnSpc>
                  <a:spcPct val="90000"/>
                </a:lnSpc>
                <a:spcBef>
                  <a:spcPts val="0"/>
                </a:spcBef>
                <a:spcAft>
                  <a:spcPts val="0"/>
                </a:spcAft>
                <a:buSzPct val="25000"/>
                <a:buNone/>
              </a:pPr>
              <a:r>
                <a:rPr lang="en-US" sz="2600">
                  <a:solidFill>
                    <a:schemeClr val="lt1"/>
                  </a:solidFill>
                  <a:latin typeface="Arial"/>
                  <a:ea typeface="Arial"/>
                  <a:cs typeface="Arial"/>
                  <a:sym typeface="Arial"/>
                </a:rPr>
                <a:t>Warm up or Mindful Breathing</a:t>
              </a:r>
            </a:p>
          </p:txBody>
        </p:sp>
        <p:sp>
          <p:nvSpPr>
            <p:cNvPr id="181" name="Shape 181"/>
            <p:cNvSpPr/>
            <p:nvPr/>
          </p:nvSpPr>
          <p:spPr>
            <a:xfrm>
              <a:off x="3098600" y="1042511"/>
              <a:ext cx="2946796" cy="1390015"/>
            </a:xfrm>
            <a:prstGeom prst="roundRect">
              <a:avLst>
                <a:gd fmla="val 16667" name="adj"/>
              </a:avLst>
            </a:prstGeom>
            <a:solidFill>
              <a:srgbClr val="ED7013"/>
            </a:solidFill>
            <a:ln cap="flat" cmpd="sng" w="12700">
              <a:solidFill>
                <a:schemeClr val="lt1"/>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2" name="Shape 182"/>
            <p:cNvSpPr txBox="1"/>
            <p:nvPr/>
          </p:nvSpPr>
          <p:spPr>
            <a:xfrm>
              <a:off x="3166456" y="1110366"/>
              <a:ext cx="2811085" cy="1254305"/>
            </a:xfrm>
            <a:prstGeom prst="rect">
              <a:avLst/>
            </a:prstGeom>
            <a:noFill/>
            <a:ln>
              <a:noFill/>
            </a:ln>
          </p:spPr>
          <p:txBody>
            <a:bodyPr anchorCtr="0" anchor="ctr" bIns="99050" lIns="99050" rIns="99050" tIns="99050">
              <a:noAutofit/>
            </a:bodyPr>
            <a:lstStyle/>
            <a:p>
              <a:pPr indent="0" lvl="0" marL="0" marR="0" rtl="0" algn="ctr">
                <a:lnSpc>
                  <a:spcPct val="90000"/>
                </a:lnSpc>
                <a:spcBef>
                  <a:spcPts val="0"/>
                </a:spcBef>
                <a:spcAft>
                  <a:spcPts val="0"/>
                </a:spcAft>
                <a:buSzPct val="25000"/>
                <a:buNone/>
              </a:pPr>
              <a:r>
                <a:rPr lang="en-US" sz="2600">
                  <a:solidFill>
                    <a:schemeClr val="lt1"/>
                  </a:solidFill>
                  <a:latin typeface="Arial"/>
                  <a:ea typeface="Arial"/>
                  <a:cs typeface="Arial"/>
                  <a:sym typeface="Arial"/>
                </a:rPr>
                <a:t>Movement Activity</a:t>
              </a:r>
            </a:p>
          </p:txBody>
        </p:sp>
        <p:sp>
          <p:nvSpPr>
            <p:cNvPr id="183" name="Shape 183"/>
            <p:cNvSpPr/>
            <p:nvPr/>
          </p:nvSpPr>
          <p:spPr>
            <a:xfrm>
              <a:off x="6192737" y="1042511"/>
              <a:ext cx="2946796" cy="1390015"/>
            </a:xfrm>
            <a:prstGeom prst="roundRect">
              <a:avLst>
                <a:gd fmla="val 16667" name="adj"/>
              </a:avLst>
            </a:prstGeom>
            <a:solidFill>
              <a:srgbClr val="FC9C00"/>
            </a:solidFill>
            <a:ln cap="flat" cmpd="sng" w="12700">
              <a:solidFill>
                <a:schemeClr val="lt1"/>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4" name="Shape 184"/>
            <p:cNvSpPr txBox="1"/>
            <p:nvPr/>
          </p:nvSpPr>
          <p:spPr>
            <a:xfrm>
              <a:off x="6260592" y="1110366"/>
              <a:ext cx="2811085" cy="1254305"/>
            </a:xfrm>
            <a:prstGeom prst="rect">
              <a:avLst/>
            </a:prstGeom>
            <a:noFill/>
            <a:ln>
              <a:noFill/>
            </a:ln>
          </p:spPr>
          <p:txBody>
            <a:bodyPr anchorCtr="0" anchor="ctr" bIns="99050" lIns="99050" rIns="99050" tIns="99050">
              <a:noAutofit/>
            </a:bodyPr>
            <a:lstStyle/>
            <a:p>
              <a:pPr indent="0" lvl="0" marL="0" marR="0" rtl="0" algn="ctr">
                <a:lnSpc>
                  <a:spcPct val="90000"/>
                </a:lnSpc>
                <a:spcBef>
                  <a:spcPts val="0"/>
                </a:spcBef>
                <a:spcAft>
                  <a:spcPts val="0"/>
                </a:spcAft>
                <a:buSzPct val="25000"/>
                <a:buNone/>
              </a:pPr>
              <a:r>
                <a:rPr lang="en-US" sz="2600">
                  <a:solidFill>
                    <a:schemeClr val="lt1"/>
                  </a:solidFill>
                  <a:latin typeface="Arial"/>
                  <a:ea typeface="Arial"/>
                  <a:cs typeface="Arial"/>
                  <a:sym typeface="Arial"/>
                </a:rPr>
                <a:t>Refocus</a:t>
              </a: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x="0" y="0"/>
          <a:ext cx="0" cy="0"/>
          <a:chOff x="0" y="0"/>
          <a:chExt cx="0" cy="0"/>
        </a:xfrm>
      </p:grpSpPr>
      <p:pic>
        <p:nvPicPr>
          <p:cNvPr id="190" name="Shape 190"/>
          <p:cNvPicPr preferRelativeResize="0"/>
          <p:nvPr/>
        </p:nvPicPr>
        <p:blipFill rotWithShape="1">
          <a:blip r:embed="rId3">
            <a:alphaModFix/>
          </a:blip>
          <a:srcRect b="0" l="0" r="0" t="0"/>
          <a:stretch/>
        </p:blipFill>
        <p:spPr>
          <a:xfrm>
            <a:off x="7752999" y="2284652"/>
            <a:ext cx="4033500" cy="2537100"/>
          </a:xfrm>
          <a:prstGeom prst="rect">
            <a:avLst/>
          </a:prstGeom>
          <a:noFill/>
          <a:ln>
            <a:noFill/>
          </a:ln>
        </p:spPr>
      </p:pic>
      <p:sp>
        <p:nvSpPr>
          <p:cNvPr id="191" name="Shape 191"/>
          <p:cNvSpPr txBox="1"/>
          <p:nvPr>
            <p:ph type="title"/>
          </p:nvPr>
        </p:nvSpPr>
        <p:spPr>
          <a:xfrm>
            <a:off x="168397" y="110671"/>
            <a:ext cx="9372600" cy="1200300"/>
          </a:xfrm>
          <a:prstGeom prst="rect">
            <a:avLst/>
          </a:prstGeom>
          <a:noFill/>
          <a:ln>
            <a:noFill/>
          </a:ln>
        </p:spPr>
        <p:txBody>
          <a:bodyPr anchorCtr="0" anchor="b" bIns="45700" lIns="91425" rIns="91425" tIns="45700">
            <a:noAutofit/>
          </a:bodyPr>
          <a:lstStyle/>
          <a:p>
            <a:pPr indent="0" lvl="0" marL="0" marR="0" rtl="0" algn="l">
              <a:lnSpc>
                <a:spcPct val="90000"/>
              </a:lnSpc>
              <a:spcBef>
                <a:spcPts val="0"/>
              </a:spcBef>
              <a:buClr>
                <a:schemeClr val="dk1"/>
              </a:buClr>
              <a:buSzPct val="25000"/>
              <a:buFont typeface="Arial"/>
              <a:buNone/>
            </a:pPr>
            <a:r>
              <a:rPr b="0" i="0" lang="en-US" sz="8000" u="none" cap="none" strike="noStrike">
                <a:solidFill>
                  <a:schemeClr val="dk1"/>
                </a:solidFill>
                <a:latin typeface="Pacifico"/>
                <a:ea typeface="Pacifico"/>
                <a:cs typeface="Pacifico"/>
                <a:sym typeface="Pacifico"/>
              </a:rPr>
              <a:t>Before we </a:t>
            </a:r>
            <a:r>
              <a:rPr lang="en-US" sz="8000">
                <a:latin typeface="Pacifico"/>
                <a:ea typeface="Pacifico"/>
                <a:cs typeface="Pacifico"/>
                <a:sym typeface="Pacifico"/>
              </a:rPr>
              <a:t>P</a:t>
            </a:r>
            <a:r>
              <a:rPr b="0" i="0" lang="en-US" sz="8000" u="none" cap="none" strike="noStrike">
                <a:solidFill>
                  <a:schemeClr val="dk1"/>
                </a:solidFill>
                <a:latin typeface="Pacifico"/>
                <a:ea typeface="Pacifico"/>
                <a:cs typeface="Pacifico"/>
                <a:sym typeface="Pacifico"/>
              </a:rPr>
              <a:t>lay…</a:t>
            </a:r>
          </a:p>
        </p:txBody>
      </p:sp>
      <p:sp>
        <p:nvSpPr>
          <p:cNvPr id="192" name="Shape 192"/>
          <p:cNvSpPr txBox="1"/>
          <p:nvPr/>
        </p:nvSpPr>
        <p:spPr>
          <a:xfrm>
            <a:off x="2043575" y="1359600"/>
            <a:ext cx="6850200" cy="41388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rgbClr val="AB42E6"/>
              </a:buClr>
              <a:buSzPct val="25000"/>
              <a:buFont typeface="Noto Sans Symbols"/>
              <a:buNone/>
            </a:pPr>
            <a:r>
              <a:rPr lang="en-US" sz="2400">
                <a:solidFill>
                  <a:schemeClr val="accent2"/>
                </a:solidFill>
                <a:latin typeface="Bell MT"/>
                <a:ea typeface="Bell MT"/>
                <a:cs typeface="Bell MT"/>
                <a:sym typeface="Bell MT"/>
              </a:rPr>
              <a:t>Form 5 small groups of at least 3 people. Try to have one grade level represented in each group. Each group will be assigned a particular section of the generic menu to try out.</a:t>
            </a:r>
          </a:p>
          <a:p>
            <a:pPr indent="-396875" lvl="0" marL="1082675" marR="0" rtl="0" algn="l">
              <a:lnSpc>
                <a:spcPct val="90000"/>
              </a:lnSpc>
              <a:spcBef>
                <a:spcPts val="1800"/>
              </a:spcBef>
              <a:spcAft>
                <a:spcPts val="0"/>
              </a:spcAft>
              <a:buClr>
                <a:srgbClr val="AB42E6"/>
              </a:buClr>
              <a:buSzPct val="80000"/>
              <a:buFont typeface="Bell MT"/>
              <a:buAutoNum type="arabicPeriod"/>
            </a:pPr>
            <a:r>
              <a:rPr lang="en-US" sz="2400">
                <a:solidFill>
                  <a:schemeClr val="accent2"/>
                </a:solidFill>
                <a:latin typeface="Bell MT"/>
                <a:ea typeface="Bell MT"/>
                <a:cs typeface="Bell MT"/>
                <a:sym typeface="Bell MT"/>
              </a:rPr>
              <a:t>Freeze Dance</a:t>
            </a:r>
          </a:p>
          <a:p>
            <a:pPr indent="-396875" lvl="0" marL="1082675" marR="0" rtl="0" algn="l">
              <a:lnSpc>
                <a:spcPct val="90000"/>
              </a:lnSpc>
              <a:spcBef>
                <a:spcPts val="1800"/>
              </a:spcBef>
              <a:spcAft>
                <a:spcPts val="0"/>
              </a:spcAft>
              <a:buClr>
                <a:srgbClr val="AB42E6"/>
              </a:buClr>
              <a:buSzPct val="80000"/>
              <a:buFont typeface="Bell MT"/>
              <a:buAutoNum type="arabicPeriod"/>
            </a:pPr>
            <a:r>
              <a:rPr lang="en-US" sz="2400">
                <a:solidFill>
                  <a:schemeClr val="accent2"/>
                </a:solidFill>
                <a:latin typeface="Bell MT"/>
                <a:ea typeface="Bell MT"/>
                <a:cs typeface="Bell MT"/>
                <a:sym typeface="Bell MT"/>
              </a:rPr>
              <a:t>Directed Movement</a:t>
            </a:r>
          </a:p>
          <a:p>
            <a:pPr indent="-396875" lvl="0" marL="1082675" marR="0" rtl="0" algn="l">
              <a:lnSpc>
                <a:spcPct val="90000"/>
              </a:lnSpc>
              <a:spcBef>
                <a:spcPts val="1800"/>
              </a:spcBef>
              <a:spcAft>
                <a:spcPts val="0"/>
              </a:spcAft>
              <a:buClr>
                <a:srgbClr val="AB42E6"/>
              </a:buClr>
              <a:buSzPct val="80000"/>
              <a:buFont typeface="Bell MT"/>
              <a:buAutoNum type="arabicPeriod"/>
            </a:pPr>
            <a:r>
              <a:rPr lang="en-US" sz="2400">
                <a:solidFill>
                  <a:schemeClr val="accent2"/>
                </a:solidFill>
                <a:latin typeface="Bell MT"/>
                <a:ea typeface="Bell MT"/>
                <a:cs typeface="Bell MT"/>
                <a:sym typeface="Bell MT"/>
              </a:rPr>
              <a:t>Mindfulness/Meditation</a:t>
            </a:r>
          </a:p>
          <a:p>
            <a:pPr indent="-396875" lvl="0" marL="1082675" marR="0" rtl="0" algn="l">
              <a:lnSpc>
                <a:spcPct val="90000"/>
              </a:lnSpc>
              <a:spcBef>
                <a:spcPts val="1800"/>
              </a:spcBef>
              <a:spcAft>
                <a:spcPts val="0"/>
              </a:spcAft>
              <a:buClr>
                <a:srgbClr val="AB42E6"/>
              </a:buClr>
              <a:buSzPct val="80000"/>
              <a:buFont typeface="Bell MT"/>
              <a:buAutoNum type="arabicPeriod"/>
            </a:pPr>
            <a:r>
              <a:rPr lang="en-US" sz="2400">
                <a:solidFill>
                  <a:schemeClr val="accent2"/>
                </a:solidFill>
                <a:latin typeface="Bell MT"/>
                <a:ea typeface="Bell MT"/>
                <a:cs typeface="Bell MT"/>
                <a:sym typeface="Bell MT"/>
              </a:rPr>
              <a:t>Just for Fun</a:t>
            </a:r>
          </a:p>
          <a:p>
            <a:pPr indent="-396875" lvl="0" marL="1082675" marR="0" rtl="0" algn="l">
              <a:lnSpc>
                <a:spcPct val="90000"/>
              </a:lnSpc>
              <a:spcBef>
                <a:spcPts val="1800"/>
              </a:spcBef>
              <a:buClr>
                <a:srgbClr val="AB42E6"/>
              </a:buClr>
              <a:buSzPct val="80000"/>
              <a:buFont typeface="Bell MT"/>
              <a:buAutoNum type="arabicPeriod"/>
            </a:pPr>
            <a:r>
              <a:rPr lang="en-US" sz="2400">
                <a:solidFill>
                  <a:schemeClr val="accent2"/>
                </a:solidFill>
                <a:latin typeface="Bell MT"/>
                <a:ea typeface="Bell MT"/>
                <a:cs typeface="Bell MT"/>
                <a:sym typeface="Bell MT"/>
              </a:rPr>
              <a:t>Flexible Seating</a:t>
            </a:r>
          </a:p>
        </p:txBody>
      </p:sp>
      <p:sp>
        <p:nvSpPr>
          <p:cNvPr id="193" name="Shape 193"/>
          <p:cNvSpPr txBox="1"/>
          <p:nvPr/>
        </p:nvSpPr>
        <p:spPr>
          <a:xfrm>
            <a:off x="2043567" y="6150007"/>
            <a:ext cx="9535800" cy="7080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2000">
                <a:solidFill>
                  <a:srgbClr val="AB42E6"/>
                </a:solidFill>
                <a:latin typeface="Bell MT"/>
                <a:ea typeface="Bell MT"/>
                <a:cs typeface="Bell MT"/>
                <a:sym typeface="Bell MT"/>
              </a:rPr>
              <a:t>Each group will choose and lead one activity from their section.</a:t>
            </a:r>
          </a:p>
          <a:p>
            <a:pPr indent="0" lvl="0" marL="0" marR="0" rtl="0" algn="l">
              <a:spcBef>
                <a:spcPts val="0"/>
              </a:spcBef>
              <a:buSzPct val="25000"/>
              <a:buNone/>
            </a:pPr>
            <a:r>
              <a:rPr b="1" lang="en-US" sz="2000">
                <a:solidFill>
                  <a:srgbClr val="AB42E6"/>
                </a:solidFill>
                <a:latin typeface="Bell MT"/>
                <a:ea typeface="Bell MT"/>
                <a:cs typeface="Bell MT"/>
                <a:sym typeface="Bell MT"/>
              </a:rPr>
              <a:t>After each activity, the whole group will respond to the questions on the next slide.</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 name="Shape 198"/>
        <p:cNvGrpSpPr/>
        <p:nvPr/>
      </p:nvGrpSpPr>
      <p:grpSpPr>
        <a:xfrm>
          <a:off x="0" y="0"/>
          <a:ext cx="0" cy="0"/>
          <a:chOff x="0" y="0"/>
          <a:chExt cx="0" cy="0"/>
        </a:xfrm>
      </p:grpSpPr>
      <p:sp>
        <p:nvSpPr>
          <p:cNvPr id="199" name="Shape 199"/>
          <p:cNvSpPr txBox="1"/>
          <p:nvPr>
            <p:ph type="title"/>
          </p:nvPr>
        </p:nvSpPr>
        <p:spPr>
          <a:xfrm>
            <a:off x="168397" y="466556"/>
            <a:ext cx="9372600" cy="1200416"/>
          </a:xfrm>
          <a:prstGeom prst="rect">
            <a:avLst/>
          </a:prstGeom>
          <a:noFill/>
          <a:ln>
            <a:noFill/>
          </a:ln>
        </p:spPr>
        <p:txBody>
          <a:bodyPr anchorCtr="0" anchor="b" bIns="45700" lIns="91425" rIns="91425" tIns="45700">
            <a:noAutofit/>
          </a:bodyPr>
          <a:lstStyle/>
          <a:p>
            <a:pPr indent="0" lvl="0" marL="0" marR="0" rtl="0" algn="l">
              <a:lnSpc>
                <a:spcPct val="90000"/>
              </a:lnSpc>
              <a:spcBef>
                <a:spcPts val="0"/>
              </a:spcBef>
              <a:buClr>
                <a:schemeClr val="dk1"/>
              </a:buClr>
              <a:buSzPct val="25000"/>
              <a:buFont typeface="Arial"/>
              <a:buNone/>
            </a:pPr>
            <a:r>
              <a:rPr b="0" i="0" lang="en-US" sz="8000" u="none" cap="none" strike="noStrike">
                <a:solidFill>
                  <a:schemeClr val="dk1"/>
                </a:solidFill>
                <a:latin typeface="Pacifico"/>
                <a:ea typeface="Pacifico"/>
                <a:cs typeface="Pacifico"/>
                <a:sym typeface="Pacifico"/>
              </a:rPr>
              <a:t>Let’s Play!</a:t>
            </a:r>
          </a:p>
        </p:txBody>
      </p:sp>
      <p:sp>
        <p:nvSpPr>
          <p:cNvPr id="200" name="Shape 200"/>
          <p:cNvSpPr/>
          <p:nvPr/>
        </p:nvSpPr>
        <p:spPr>
          <a:xfrm>
            <a:off x="855279" y="2305613"/>
            <a:ext cx="6096000" cy="2246700"/>
          </a:xfrm>
          <a:prstGeom prst="rect">
            <a:avLst/>
          </a:prstGeom>
          <a:noFill/>
          <a:ln>
            <a:noFill/>
          </a:ln>
        </p:spPr>
        <p:txBody>
          <a:bodyPr anchorCtr="0" anchor="t" bIns="45700" lIns="91425" rIns="91425" tIns="45700">
            <a:noAutofit/>
          </a:bodyPr>
          <a:lstStyle/>
          <a:p>
            <a:pPr indent="-285750" lvl="0" marL="285750" marR="0" rtl="0" algn="l">
              <a:spcBef>
                <a:spcPts val="0"/>
              </a:spcBef>
              <a:buClr>
                <a:srgbClr val="AB42E6"/>
              </a:buClr>
              <a:buSzPct val="100000"/>
              <a:buFont typeface="Noto Sans Symbols"/>
              <a:buChar char="❖"/>
            </a:pPr>
            <a:r>
              <a:rPr lang="en-US" sz="2000">
                <a:solidFill>
                  <a:schemeClr val="accent2"/>
                </a:solidFill>
                <a:latin typeface="Bell MT"/>
                <a:ea typeface="Bell MT"/>
                <a:cs typeface="Bell MT"/>
                <a:sym typeface="Bell MT"/>
              </a:rPr>
              <a:t>How would your students respond to these activities? </a:t>
            </a:r>
            <a:r>
              <a:rPr lang="en-US" sz="2000">
                <a:solidFill>
                  <a:schemeClr val="dk1"/>
                </a:solidFill>
                <a:latin typeface="Bell MT"/>
                <a:ea typeface="Bell MT"/>
                <a:cs typeface="Bell MT"/>
                <a:sym typeface="Bell MT"/>
              </a:rPr>
              <a:t> </a:t>
            </a:r>
            <a:r>
              <a:rPr lang="en-US" sz="2000">
                <a:solidFill>
                  <a:schemeClr val="accent2"/>
                </a:solidFill>
                <a:latin typeface="Bell MT"/>
                <a:ea typeface="Bell MT"/>
                <a:cs typeface="Bell MT"/>
                <a:sym typeface="Bell MT"/>
              </a:rPr>
              <a:t>Would they be engaged?</a:t>
            </a:r>
          </a:p>
          <a:p>
            <a:pPr indent="0" lvl="0" marL="0" marR="0" rtl="0" algn="l">
              <a:spcBef>
                <a:spcPts val="0"/>
              </a:spcBef>
              <a:buNone/>
            </a:pPr>
            <a:r>
              <a:t/>
            </a:r>
            <a:endParaRPr sz="2000">
              <a:solidFill>
                <a:schemeClr val="accent2"/>
              </a:solidFill>
              <a:latin typeface="Bell MT"/>
              <a:ea typeface="Bell MT"/>
              <a:cs typeface="Bell MT"/>
              <a:sym typeface="Bell MT"/>
            </a:endParaRPr>
          </a:p>
          <a:p>
            <a:pPr indent="-285750" lvl="0" marL="285750" marR="0" rtl="0" algn="l">
              <a:spcBef>
                <a:spcPts val="0"/>
              </a:spcBef>
              <a:buClr>
                <a:srgbClr val="AB42E6"/>
              </a:buClr>
              <a:buSzPct val="100000"/>
              <a:buFont typeface="Noto Sans Symbols"/>
              <a:buChar char="❖"/>
            </a:pPr>
            <a:r>
              <a:rPr lang="en-US" sz="2000">
                <a:solidFill>
                  <a:schemeClr val="accent2"/>
                </a:solidFill>
                <a:latin typeface="Bell MT"/>
                <a:ea typeface="Bell MT"/>
                <a:cs typeface="Bell MT"/>
                <a:sym typeface="Bell MT"/>
              </a:rPr>
              <a:t>How do these activities support social emotional learning?</a:t>
            </a:r>
          </a:p>
          <a:p>
            <a:pPr indent="0" lvl="0" marL="0" marR="0" rtl="0" algn="l">
              <a:spcBef>
                <a:spcPts val="0"/>
              </a:spcBef>
              <a:buNone/>
            </a:pPr>
            <a:r>
              <a:t/>
            </a:r>
            <a:endParaRPr sz="2000">
              <a:solidFill>
                <a:schemeClr val="accent2"/>
              </a:solidFill>
              <a:latin typeface="Bell MT"/>
              <a:ea typeface="Bell MT"/>
              <a:cs typeface="Bell MT"/>
              <a:sym typeface="Bell MT"/>
            </a:endParaRPr>
          </a:p>
          <a:p>
            <a:pPr indent="-285750" lvl="0" marL="285750" marR="0" rtl="0" algn="l">
              <a:spcBef>
                <a:spcPts val="0"/>
              </a:spcBef>
              <a:buClr>
                <a:srgbClr val="AB42E6"/>
              </a:buClr>
              <a:buSzPct val="100000"/>
              <a:buFont typeface="Noto Sans Symbols"/>
              <a:buChar char="❖"/>
            </a:pPr>
            <a:r>
              <a:rPr lang="en-US" sz="2000">
                <a:solidFill>
                  <a:schemeClr val="accent2"/>
                </a:solidFill>
                <a:latin typeface="Bell MT"/>
                <a:ea typeface="Bell MT"/>
                <a:cs typeface="Bell MT"/>
                <a:sym typeface="Bell MT"/>
              </a:rPr>
              <a:t>Ideas to enhance the activity?</a:t>
            </a:r>
          </a:p>
        </p:txBody>
      </p:sp>
      <p:pic>
        <p:nvPicPr>
          <p:cNvPr id="201" name="Shape 201"/>
          <p:cNvPicPr preferRelativeResize="0"/>
          <p:nvPr/>
        </p:nvPicPr>
        <p:blipFill rotWithShape="1">
          <a:blip r:embed="rId3">
            <a:alphaModFix/>
          </a:blip>
          <a:srcRect b="0" l="22475" r="15865" t="0"/>
          <a:stretch/>
        </p:blipFill>
        <p:spPr>
          <a:xfrm>
            <a:off x="7830875" y="1983450"/>
            <a:ext cx="2495400" cy="2891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sp>
        <p:nvSpPr>
          <p:cNvPr id="207" name="Shape 207"/>
          <p:cNvSpPr txBox="1"/>
          <p:nvPr/>
        </p:nvSpPr>
        <p:spPr>
          <a:xfrm>
            <a:off x="726672" y="265416"/>
            <a:ext cx="10663709" cy="1200416"/>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buClr>
                <a:schemeClr val="dk1"/>
              </a:buClr>
              <a:buSzPct val="25000"/>
              <a:buFont typeface="Arial"/>
              <a:buNone/>
            </a:pPr>
            <a:r>
              <a:rPr lang="en-US" sz="8800">
                <a:solidFill>
                  <a:schemeClr val="dk1"/>
                </a:solidFill>
                <a:latin typeface="Pacifico"/>
                <a:ea typeface="Pacifico"/>
                <a:cs typeface="Pacifico"/>
                <a:sym typeface="Pacifico"/>
              </a:rPr>
              <a:t>Freeze Dance</a:t>
            </a:r>
          </a:p>
        </p:txBody>
      </p:sp>
      <p:sp>
        <p:nvSpPr>
          <p:cNvPr id="208" name="Shape 208"/>
          <p:cNvSpPr txBox="1"/>
          <p:nvPr/>
        </p:nvSpPr>
        <p:spPr>
          <a:xfrm>
            <a:off x="590690" y="1638125"/>
            <a:ext cx="10701600" cy="78899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rgbClr val="AB42E6"/>
              </a:buClr>
              <a:buSzPct val="25000"/>
              <a:buFont typeface="Noto Sans Symbols"/>
              <a:buNone/>
            </a:pPr>
            <a:r>
              <a:rPr lang="en-US" sz="2400">
                <a:solidFill>
                  <a:schemeClr val="accent2"/>
                </a:solidFill>
                <a:latin typeface="Bell MT"/>
                <a:ea typeface="Bell MT"/>
                <a:cs typeface="Bell MT"/>
                <a:sym typeface="Bell MT"/>
              </a:rPr>
              <a:t>Play music and allow participants to create movements while the music is on. </a:t>
            </a:r>
          </a:p>
          <a:p>
            <a:pPr indent="0" lvl="0" marL="0" marR="0" rtl="0" algn="l">
              <a:lnSpc>
                <a:spcPct val="90000"/>
              </a:lnSpc>
              <a:spcBef>
                <a:spcPts val="0"/>
              </a:spcBef>
              <a:spcAft>
                <a:spcPts val="0"/>
              </a:spcAft>
              <a:buClr>
                <a:srgbClr val="AB42E6"/>
              </a:buClr>
              <a:buSzPct val="25000"/>
              <a:buFont typeface="Noto Sans Symbols"/>
              <a:buNone/>
            </a:pPr>
            <a:r>
              <a:rPr lang="en-US" sz="2400">
                <a:solidFill>
                  <a:schemeClr val="accent2"/>
                </a:solidFill>
                <a:latin typeface="Bell MT"/>
                <a:ea typeface="Bell MT"/>
                <a:cs typeface="Bell MT"/>
                <a:sym typeface="Bell MT"/>
              </a:rPr>
              <a:t>When the music stops, participants must freeze! Please choose someone in your group to be the “freezer” on the computer.</a:t>
            </a:r>
          </a:p>
          <a:p>
            <a:pPr indent="0" lvl="0" marL="0" marR="0" rtl="0" algn="l">
              <a:lnSpc>
                <a:spcPct val="90000"/>
              </a:lnSpc>
              <a:spcBef>
                <a:spcPts val="1800"/>
              </a:spcBef>
              <a:buClr>
                <a:srgbClr val="AB42E6"/>
              </a:buClr>
              <a:buFont typeface="Noto Sans Symbols"/>
              <a:buNone/>
            </a:pPr>
            <a:r>
              <a:t/>
            </a:r>
            <a:endParaRPr sz="2400">
              <a:solidFill>
                <a:schemeClr val="accent2"/>
              </a:solidFill>
              <a:latin typeface="Bell MT"/>
              <a:ea typeface="Bell MT"/>
              <a:cs typeface="Bell MT"/>
              <a:sym typeface="Bell MT"/>
            </a:endParaRPr>
          </a:p>
        </p:txBody>
      </p:sp>
      <p:sp>
        <p:nvSpPr>
          <p:cNvPr id="209" name="Shape 209"/>
          <p:cNvSpPr/>
          <p:nvPr/>
        </p:nvSpPr>
        <p:spPr>
          <a:xfrm>
            <a:off x="855935" y="2867641"/>
            <a:ext cx="2872500" cy="2731799"/>
          </a:xfrm>
          <a:prstGeom prst="ellipse">
            <a:avLst/>
          </a:prstGeom>
          <a:solidFill>
            <a:srgbClr val="AB42E6"/>
          </a:solidFill>
          <a:ln cap="flat" cmpd="sng" w="12700">
            <a:solidFill>
              <a:srgbClr val="AB42E6"/>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Arial"/>
              <a:ea typeface="Arial"/>
              <a:cs typeface="Arial"/>
              <a:sym typeface="Arial"/>
            </a:endParaRPr>
          </a:p>
        </p:txBody>
      </p:sp>
      <p:sp>
        <p:nvSpPr>
          <p:cNvPr id="210" name="Shape 210"/>
          <p:cNvSpPr txBox="1"/>
          <p:nvPr/>
        </p:nvSpPr>
        <p:spPr>
          <a:xfrm>
            <a:off x="920583" y="3771839"/>
            <a:ext cx="2743200" cy="92340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en-US" sz="1800">
                <a:solidFill>
                  <a:srgbClr val="FFFFFF"/>
                </a:solidFill>
                <a:latin typeface="Arial"/>
                <a:ea typeface="Arial"/>
                <a:cs typeface="Arial"/>
                <a:sym typeface="Arial"/>
              </a:rPr>
              <a:t>I can </a:t>
            </a:r>
            <a:r>
              <a:rPr b="1" i="1" lang="en-US" sz="1800">
                <a:solidFill>
                  <a:srgbClr val="FFFFFF"/>
                </a:solidFill>
                <a:latin typeface="Arial"/>
                <a:ea typeface="Arial"/>
                <a:cs typeface="Arial"/>
                <a:sym typeface="Arial"/>
              </a:rPr>
              <a:t>use</a:t>
            </a:r>
            <a:r>
              <a:rPr b="1" lang="en-US" sz="1800">
                <a:solidFill>
                  <a:srgbClr val="FFFFFF"/>
                </a:solidFill>
                <a:latin typeface="Arial"/>
                <a:ea typeface="Arial"/>
                <a:cs typeface="Arial"/>
                <a:sym typeface="Arial"/>
              </a:rPr>
              <a:t> dance and movement to express feelings.</a:t>
            </a:r>
          </a:p>
        </p:txBody>
      </p:sp>
      <p:sp>
        <p:nvSpPr>
          <p:cNvPr id="211" name="Shape 211"/>
          <p:cNvSpPr txBox="1"/>
          <p:nvPr/>
        </p:nvSpPr>
        <p:spPr>
          <a:xfrm>
            <a:off x="6233075" y="2599450"/>
            <a:ext cx="3000000" cy="3000000"/>
          </a:xfrm>
          <a:prstGeom prst="rect">
            <a:avLst/>
          </a:prstGeom>
          <a:noFill/>
          <a:ln>
            <a:noFill/>
          </a:ln>
        </p:spPr>
        <p:txBody>
          <a:bodyPr anchorCtr="0" anchor="ctr" bIns="91425" lIns="91425" rIns="91425" tIns="91425">
            <a:noAutofit/>
          </a:bodyPr>
          <a:lstStyle/>
          <a:p>
            <a:pPr lvl="0" rtl="0" algn="ctr">
              <a:spcBef>
                <a:spcPts val="0"/>
              </a:spcBef>
              <a:buNone/>
            </a:pPr>
            <a:r>
              <a:rPr b="1" i="1" lang="en-US" sz="2000">
                <a:solidFill>
                  <a:srgbClr val="AB42E6"/>
                </a:solidFill>
                <a:latin typeface="Bell MT"/>
                <a:ea typeface="Bell MT"/>
                <a:cs typeface="Bell MT"/>
                <a:sym typeface="Bell MT"/>
              </a:rPr>
              <a:t>Dance &amp; Movement</a:t>
            </a:r>
          </a:p>
          <a:p>
            <a:pPr lvl="0" rtl="0" algn="ctr">
              <a:spcBef>
                <a:spcPts val="0"/>
              </a:spcBef>
              <a:buClr>
                <a:schemeClr val="dk2"/>
              </a:buClr>
              <a:buFont typeface="Arial"/>
              <a:buNone/>
            </a:pPr>
            <a:r>
              <a:t/>
            </a:r>
            <a:endParaRPr b="1" i="1" sz="2000">
              <a:solidFill>
                <a:srgbClr val="AB42E6"/>
              </a:solidFill>
              <a:latin typeface="Bell MT"/>
              <a:ea typeface="Bell MT"/>
              <a:cs typeface="Bell MT"/>
              <a:sym typeface="Bell MT"/>
            </a:endParaRPr>
          </a:p>
          <a:p>
            <a:pPr lvl="0" rtl="0" algn="ctr">
              <a:spcBef>
                <a:spcPts val="0"/>
              </a:spcBef>
              <a:buNone/>
            </a:pPr>
            <a:r>
              <a:rPr lang="en-US" sz="1800" u="sng">
                <a:solidFill>
                  <a:schemeClr val="hlink"/>
                </a:solidFill>
                <a:latin typeface="Bell MT"/>
                <a:ea typeface="Bell MT"/>
                <a:cs typeface="Bell MT"/>
                <a:sym typeface="Bell MT"/>
                <a:hlinkClick r:id="rId3"/>
              </a:rPr>
              <a:t>Shake it Off - Frozen</a:t>
            </a:r>
            <a:r>
              <a:rPr lang="en-US" sz="1800">
                <a:latin typeface="Bell MT"/>
                <a:ea typeface="Bell MT"/>
                <a:cs typeface="Bell MT"/>
                <a:sym typeface="Bell MT"/>
              </a:rPr>
              <a:t> </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6" name="Shape 216"/>
        <p:cNvGrpSpPr/>
        <p:nvPr/>
      </p:nvGrpSpPr>
      <p:grpSpPr>
        <a:xfrm>
          <a:off x="0" y="0"/>
          <a:ext cx="0" cy="0"/>
          <a:chOff x="0" y="0"/>
          <a:chExt cx="0" cy="0"/>
        </a:xfrm>
      </p:grpSpPr>
      <p:sp>
        <p:nvSpPr>
          <p:cNvPr id="217" name="Shape 217"/>
          <p:cNvSpPr txBox="1"/>
          <p:nvPr>
            <p:ph type="title"/>
          </p:nvPr>
        </p:nvSpPr>
        <p:spPr>
          <a:xfrm>
            <a:off x="168397" y="110671"/>
            <a:ext cx="9372600" cy="1200416"/>
          </a:xfrm>
          <a:prstGeom prst="rect">
            <a:avLst/>
          </a:prstGeom>
          <a:noFill/>
          <a:ln>
            <a:noFill/>
          </a:ln>
        </p:spPr>
        <p:txBody>
          <a:bodyPr anchorCtr="0" anchor="b" bIns="45700" lIns="91425" rIns="91425" tIns="45700">
            <a:noAutofit/>
          </a:bodyPr>
          <a:lstStyle/>
          <a:p>
            <a:pPr indent="0" lvl="0" marL="0" marR="0" rtl="0" algn="l">
              <a:lnSpc>
                <a:spcPct val="90000"/>
              </a:lnSpc>
              <a:spcBef>
                <a:spcPts val="0"/>
              </a:spcBef>
              <a:buClr>
                <a:schemeClr val="dk1"/>
              </a:buClr>
              <a:buSzPct val="25000"/>
              <a:buFont typeface="Arial"/>
              <a:buNone/>
            </a:pPr>
            <a:r>
              <a:rPr b="0" i="0" lang="en-US" sz="8000" u="none" cap="none" strike="noStrike">
                <a:solidFill>
                  <a:schemeClr val="dk1"/>
                </a:solidFill>
                <a:latin typeface="Pacifico"/>
                <a:ea typeface="Pacifico"/>
                <a:cs typeface="Pacifico"/>
                <a:sym typeface="Pacifico"/>
              </a:rPr>
              <a:t>Directed Movement</a:t>
            </a:r>
          </a:p>
        </p:txBody>
      </p:sp>
      <p:sp>
        <p:nvSpPr>
          <p:cNvPr id="218" name="Shape 218"/>
          <p:cNvSpPr/>
          <p:nvPr/>
        </p:nvSpPr>
        <p:spPr>
          <a:xfrm>
            <a:off x="5810800" y="2231525"/>
            <a:ext cx="5133300" cy="13215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4400">
                <a:solidFill>
                  <a:srgbClr val="AB42E6"/>
                </a:solidFill>
                <a:latin typeface="Bell MT"/>
                <a:ea typeface="Bell MT"/>
                <a:cs typeface="Bell MT"/>
                <a:sym typeface="Bell MT"/>
              </a:rPr>
              <a:t>LET’S MOVE!!</a:t>
            </a:r>
          </a:p>
        </p:txBody>
      </p:sp>
      <p:sp>
        <p:nvSpPr>
          <p:cNvPr id="219" name="Shape 219"/>
          <p:cNvSpPr/>
          <p:nvPr/>
        </p:nvSpPr>
        <p:spPr>
          <a:xfrm>
            <a:off x="286647" y="1547849"/>
            <a:ext cx="3492300" cy="3148500"/>
          </a:xfrm>
          <a:prstGeom prst="ellipse">
            <a:avLst/>
          </a:prstGeom>
          <a:solidFill>
            <a:srgbClr val="AB42E6"/>
          </a:solidFill>
          <a:ln cap="flat" cmpd="sng" w="12700">
            <a:solidFill>
              <a:srgbClr val="AB42E6"/>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Arial"/>
              <a:ea typeface="Arial"/>
              <a:cs typeface="Arial"/>
              <a:sym typeface="Arial"/>
            </a:endParaRPr>
          </a:p>
        </p:txBody>
      </p:sp>
      <p:sp>
        <p:nvSpPr>
          <p:cNvPr id="220" name="Shape 220"/>
          <p:cNvSpPr txBox="1"/>
          <p:nvPr/>
        </p:nvSpPr>
        <p:spPr>
          <a:xfrm>
            <a:off x="508800" y="2231519"/>
            <a:ext cx="3048000" cy="174810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en-US" sz="1800">
                <a:solidFill>
                  <a:srgbClr val="FFFFFF"/>
                </a:solidFill>
                <a:latin typeface="Trebuchet MS"/>
                <a:ea typeface="Trebuchet MS"/>
                <a:cs typeface="Trebuchet MS"/>
                <a:sym typeface="Trebuchet MS"/>
              </a:rPr>
              <a:t>I can </a:t>
            </a:r>
            <a:r>
              <a:rPr b="1" i="1" lang="en-US" sz="1800">
                <a:solidFill>
                  <a:srgbClr val="FFFFFF"/>
                </a:solidFill>
                <a:latin typeface="Trebuchet MS"/>
                <a:ea typeface="Trebuchet MS"/>
                <a:cs typeface="Trebuchet MS"/>
                <a:sym typeface="Trebuchet MS"/>
              </a:rPr>
              <a:t>follow </a:t>
            </a:r>
            <a:r>
              <a:rPr b="1" lang="en-US" sz="1800">
                <a:solidFill>
                  <a:srgbClr val="FFFFFF"/>
                </a:solidFill>
                <a:latin typeface="Trebuchet MS"/>
                <a:ea typeface="Trebuchet MS"/>
                <a:cs typeface="Trebuchet MS"/>
                <a:sym typeface="Trebuchet MS"/>
              </a:rPr>
              <a:t>directions.</a:t>
            </a:r>
          </a:p>
          <a:p>
            <a:pPr indent="0" lvl="0" marL="0" marR="0" rtl="0" algn="ctr">
              <a:spcBef>
                <a:spcPts val="0"/>
              </a:spcBef>
              <a:buNone/>
            </a:pPr>
            <a:r>
              <a:t/>
            </a:r>
            <a:endParaRPr b="1" sz="1800">
              <a:solidFill>
                <a:srgbClr val="FFFFFF"/>
              </a:solidFill>
              <a:latin typeface="Trebuchet MS"/>
              <a:ea typeface="Trebuchet MS"/>
              <a:cs typeface="Trebuchet MS"/>
              <a:sym typeface="Trebuchet MS"/>
            </a:endParaRPr>
          </a:p>
          <a:p>
            <a:pPr indent="0" lvl="0" marL="0" marR="0" rtl="0" algn="ctr">
              <a:spcBef>
                <a:spcPts val="0"/>
              </a:spcBef>
              <a:buSzPct val="25000"/>
              <a:buNone/>
            </a:pPr>
            <a:r>
              <a:rPr b="1" lang="en-US" sz="1800">
                <a:solidFill>
                  <a:srgbClr val="FFFFFF"/>
                </a:solidFill>
                <a:latin typeface="Trebuchet MS"/>
                <a:ea typeface="Trebuchet MS"/>
                <a:cs typeface="Trebuchet MS"/>
                <a:sym typeface="Trebuchet MS"/>
              </a:rPr>
              <a:t>I can </a:t>
            </a:r>
            <a:r>
              <a:rPr b="1" i="1" lang="en-US" sz="1800">
                <a:solidFill>
                  <a:srgbClr val="FFFFFF"/>
                </a:solidFill>
                <a:latin typeface="Trebuchet MS"/>
                <a:ea typeface="Trebuchet MS"/>
                <a:cs typeface="Trebuchet MS"/>
                <a:sym typeface="Trebuchet MS"/>
              </a:rPr>
              <a:t>work </a:t>
            </a:r>
            <a:r>
              <a:rPr b="1" lang="en-US" sz="1800">
                <a:solidFill>
                  <a:srgbClr val="FFFFFF"/>
                </a:solidFill>
                <a:latin typeface="Trebuchet MS"/>
                <a:ea typeface="Trebuchet MS"/>
                <a:cs typeface="Trebuchet MS"/>
                <a:sym typeface="Trebuchet MS"/>
              </a:rPr>
              <a:t>well with others. </a:t>
            </a:r>
          </a:p>
          <a:p>
            <a:pPr indent="0" lvl="0" marL="0" marR="0" rtl="0" algn="ctr">
              <a:spcBef>
                <a:spcPts val="0"/>
              </a:spcBef>
              <a:buNone/>
            </a:pPr>
            <a:r>
              <a:t/>
            </a:r>
            <a:endParaRPr b="1" sz="1800">
              <a:solidFill>
                <a:srgbClr val="FFFFFF"/>
              </a:solidFill>
              <a:latin typeface="Trebuchet MS"/>
              <a:ea typeface="Trebuchet MS"/>
              <a:cs typeface="Trebuchet MS"/>
              <a:sym typeface="Trebuchet MS"/>
            </a:endParaRPr>
          </a:p>
          <a:p>
            <a:pPr lvl="0" rtl="0" algn="ctr">
              <a:spcBef>
                <a:spcPts val="0"/>
              </a:spcBef>
              <a:buClr>
                <a:schemeClr val="dk2"/>
              </a:buClr>
              <a:buSzPct val="25000"/>
              <a:buFont typeface="Arial"/>
              <a:buNone/>
            </a:pPr>
            <a:r>
              <a:rPr b="1" lang="en-US" sz="1800">
                <a:solidFill>
                  <a:schemeClr val="lt1"/>
                </a:solidFill>
                <a:latin typeface="Trebuchet MS"/>
                <a:ea typeface="Trebuchet MS"/>
                <a:cs typeface="Trebuchet MS"/>
                <a:sym typeface="Trebuchet MS"/>
              </a:rPr>
              <a:t>I can </a:t>
            </a:r>
            <a:r>
              <a:rPr b="1" i="1" lang="en-US" sz="1800">
                <a:solidFill>
                  <a:schemeClr val="lt1"/>
                </a:solidFill>
                <a:latin typeface="Trebuchet MS"/>
                <a:ea typeface="Trebuchet MS"/>
                <a:cs typeface="Trebuchet MS"/>
                <a:sym typeface="Trebuchet MS"/>
              </a:rPr>
              <a:t>make </a:t>
            </a:r>
            <a:r>
              <a:rPr b="1" lang="en-US" sz="1800">
                <a:solidFill>
                  <a:schemeClr val="lt1"/>
                </a:solidFill>
                <a:latin typeface="Trebuchet MS"/>
                <a:ea typeface="Trebuchet MS"/>
                <a:cs typeface="Trebuchet MS"/>
                <a:sym typeface="Trebuchet MS"/>
              </a:rPr>
              <a:t>decisions.</a:t>
            </a:r>
          </a:p>
        </p:txBody>
      </p:sp>
      <p:sp>
        <p:nvSpPr>
          <p:cNvPr id="221" name="Shape 221"/>
          <p:cNvSpPr txBox="1"/>
          <p:nvPr/>
        </p:nvSpPr>
        <p:spPr>
          <a:xfrm>
            <a:off x="2936998" y="4900046"/>
            <a:ext cx="9372600" cy="1200416"/>
          </a:xfrm>
          <a:prstGeom prst="rect">
            <a:avLst/>
          </a:prstGeom>
          <a:noFill/>
          <a:ln>
            <a:noFill/>
          </a:ln>
        </p:spPr>
        <p:txBody>
          <a:bodyPr anchorCtr="0" anchor="b" bIns="45700" lIns="91425" rIns="91425" tIns="45700">
            <a:noAutofit/>
          </a:bodyPr>
          <a:lstStyle/>
          <a:p>
            <a:pPr indent="0" lvl="0" marL="0" marR="0" rtl="0" algn="l">
              <a:lnSpc>
                <a:spcPct val="90000"/>
              </a:lnSpc>
              <a:spcBef>
                <a:spcPts val="0"/>
              </a:spcBef>
              <a:buClr>
                <a:schemeClr val="dk1"/>
              </a:buClr>
              <a:buSzPct val="25000"/>
              <a:buFont typeface="Arial"/>
              <a:buNone/>
            </a:pPr>
            <a:r>
              <a:rPr lang="en-US" sz="8000">
                <a:solidFill>
                  <a:schemeClr val="dk1"/>
                </a:solidFill>
                <a:latin typeface="Pacifico"/>
                <a:ea typeface="Pacifico"/>
                <a:cs typeface="Pacifico"/>
                <a:sym typeface="Pacifico"/>
              </a:rPr>
              <a:t>Old School Games</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6" name="Shape 226"/>
        <p:cNvGrpSpPr/>
        <p:nvPr/>
      </p:nvGrpSpPr>
      <p:grpSpPr>
        <a:xfrm>
          <a:off x="0" y="0"/>
          <a:ext cx="0" cy="0"/>
          <a:chOff x="0" y="0"/>
          <a:chExt cx="0" cy="0"/>
        </a:xfrm>
      </p:grpSpPr>
      <p:sp>
        <p:nvSpPr>
          <p:cNvPr id="227" name="Shape 227"/>
          <p:cNvSpPr txBox="1"/>
          <p:nvPr>
            <p:ph type="title"/>
          </p:nvPr>
        </p:nvSpPr>
        <p:spPr>
          <a:xfrm>
            <a:off x="168400" y="110675"/>
            <a:ext cx="11013600" cy="1200300"/>
          </a:xfrm>
          <a:prstGeom prst="rect">
            <a:avLst/>
          </a:prstGeom>
          <a:noFill/>
          <a:ln>
            <a:noFill/>
          </a:ln>
        </p:spPr>
        <p:txBody>
          <a:bodyPr anchorCtr="0" anchor="b" bIns="45700" lIns="91425" rIns="91425" tIns="45700">
            <a:noAutofit/>
          </a:bodyPr>
          <a:lstStyle/>
          <a:p>
            <a:pPr indent="0" lvl="0" marL="0" marR="0" rtl="0" algn="l">
              <a:lnSpc>
                <a:spcPct val="90000"/>
              </a:lnSpc>
              <a:spcBef>
                <a:spcPts val="0"/>
              </a:spcBef>
              <a:buClr>
                <a:schemeClr val="dk1"/>
              </a:buClr>
              <a:buSzPct val="25000"/>
              <a:buFont typeface="Arial"/>
              <a:buNone/>
            </a:pPr>
            <a:r>
              <a:rPr b="0" i="0" lang="en-US" sz="7200" u="none" cap="none" strike="noStrike">
                <a:solidFill>
                  <a:schemeClr val="dk1"/>
                </a:solidFill>
                <a:latin typeface="Pacifico"/>
                <a:ea typeface="Pacifico"/>
                <a:cs typeface="Pacifico"/>
                <a:sym typeface="Pacifico"/>
              </a:rPr>
              <a:t>Mindfulness/Meditation</a:t>
            </a:r>
          </a:p>
        </p:txBody>
      </p:sp>
      <p:sp>
        <p:nvSpPr>
          <p:cNvPr id="228" name="Shape 228"/>
          <p:cNvSpPr/>
          <p:nvPr/>
        </p:nvSpPr>
        <p:spPr>
          <a:xfrm>
            <a:off x="9093035" y="1986914"/>
            <a:ext cx="2872435" cy="2731874"/>
          </a:xfrm>
          <a:prstGeom prst="ellipse">
            <a:avLst/>
          </a:prstGeom>
          <a:solidFill>
            <a:srgbClr val="AB42E6"/>
          </a:solidFill>
          <a:ln cap="flat" cmpd="sng" w="12700">
            <a:solidFill>
              <a:srgbClr val="AB42E6"/>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Arial"/>
              <a:ea typeface="Arial"/>
              <a:cs typeface="Arial"/>
              <a:sym typeface="Arial"/>
            </a:endParaRPr>
          </a:p>
        </p:txBody>
      </p:sp>
      <p:sp>
        <p:nvSpPr>
          <p:cNvPr id="229" name="Shape 229"/>
          <p:cNvSpPr txBox="1"/>
          <p:nvPr/>
        </p:nvSpPr>
        <p:spPr>
          <a:xfrm>
            <a:off x="9177599" y="3168184"/>
            <a:ext cx="2743199" cy="369332"/>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en-US" sz="1800">
                <a:solidFill>
                  <a:srgbClr val="FFFFFF"/>
                </a:solidFill>
                <a:latin typeface="Arial"/>
                <a:ea typeface="Arial"/>
                <a:cs typeface="Arial"/>
                <a:sym typeface="Arial"/>
              </a:rPr>
              <a:t>I can </a:t>
            </a:r>
            <a:r>
              <a:rPr b="1" i="1" lang="en-US" sz="1800">
                <a:solidFill>
                  <a:srgbClr val="FFFFFF"/>
                </a:solidFill>
                <a:latin typeface="Arial"/>
                <a:ea typeface="Arial"/>
                <a:cs typeface="Arial"/>
                <a:sym typeface="Arial"/>
              </a:rPr>
              <a:t>relax</a:t>
            </a:r>
            <a:r>
              <a:rPr b="1" lang="en-US" sz="1800">
                <a:solidFill>
                  <a:srgbClr val="FFFFFF"/>
                </a:solidFill>
                <a:latin typeface="Arial"/>
                <a:ea typeface="Arial"/>
                <a:cs typeface="Arial"/>
                <a:sym typeface="Arial"/>
              </a:rPr>
              <a:t> and </a:t>
            </a:r>
            <a:r>
              <a:rPr b="1" i="1" lang="en-US" sz="1800">
                <a:solidFill>
                  <a:srgbClr val="FFFFFF"/>
                </a:solidFill>
                <a:latin typeface="Arial"/>
                <a:ea typeface="Arial"/>
                <a:cs typeface="Arial"/>
                <a:sym typeface="Arial"/>
              </a:rPr>
              <a:t>focus</a:t>
            </a:r>
            <a:r>
              <a:rPr b="1" lang="en-US" sz="1800">
                <a:solidFill>
                  <a:srgbClr val="FFFFFF"/>
                </a:solidFill>
                <a:latin typeface="Arial"/>
                <a:ea typeface="Arial"/>
                <a:cs typeface="Arial"/>
                <a:sym typeface="Arial"/>
              </a:rPr>
              <a:t>.</a:t>
            </a:r>
          </a:p>
        </p:txBody>
      </p:sp>
      <p:pic>
        <p:nvPicPr>
          <p:cNvPr descr="Butterfly Blue - vector Clip Art" id="230" name="Shape 230"/>
          <p:cNvPicPr preferRelativeResize="0"/>
          <p:nvPr/>
        </p:nvPicPr>
        <p:blipFill rotWithShape="1">
          <a:blip r:embed="rId3">
            <a:alphaModFix/>
          </a:blip>
          <a:srcRect b="0" l="0" r="0" t="0"/>
          <a:stretch/>
        </p:blipFill>
        <p:spPr>
          <a:xfrm>
            <a:off x="2604398" y="1579355"/>
            <a:ext cx="5921585" cy="3609997"/>
          </a:xfrm>
          <a:prstGeom prst="rect">
            <a:avLst/>
          </a:prstGeom>
          <a:noFill/>
          <a:ln>
            <a:noFill/>
          </a:ln>
        </p:spPr>
      </p:pic>
      <p:sp>
        <p:nvSpPr>
          <p:cNvPr id="231" name="Shape 231"/>
          <p:cNvSpPr txBox="1"/>
          <p:nvPr/>
        </p:nvSpPr>
        <p:spPr>
          <a:xfrm>
            <a:off x="2863984" y="5224582"/>
            <a:ext cx="5402408" cy="40010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en-US" sz="2000">
                <a:solidFill>
                  <a:srgbClr val="AB42E6"/>
                </a:solidFill>
                <a:latin typeface="Bell MT"/>
                <a:ea typeface="Bell MT"/>
                <a:cs typeface="Bell MT"/>
                <a:sym typeface="Bell MT"/>
              </a:rPr>
              <a:t>Guided Imagery</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6" name="Shape 236"/>
        <p:cNvGrpSpPr/>
        <p:nvPr/>
      </p:nvGrpSpPr>
      <p:grpSpPr>
        <a:xfrm>
          <a:off x="0" y="0"/>
          <a:ext cx="0" cy="0"/>
          <a:chOff x="0" y="0"/>
          <a:chExt cx="0" cy="0"/>
        </a:xfrm>
      </p:grpSpPr>
      <p:sp>
        <p:nvSpPr>
          <p:cNvPr id="237" name="Shape 237"/>
          <p:cNvSpPr txBox="1"/>
          <p:nvPr/>
        </p:nvSpPr>
        <p:spPr>
          <a:xfrm>
            <a:off x="376260" y="188673"/>
            <a:ext cx="8866214" cy="1122413"/>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rPr lang="en-US" sz="8800">
                <a:solidFill>
                  <a:schemeClr val="dk1"/>
                </a:solidFill>
                <a:latin typeface="Pacifico"/>
                <a:ea typeface="Pacifico"/>
                <a:cs typeface="Pacifico"/>
                <a:sym typeface="Pacifico"/>
              </a:rPr>
              <a:t>Just for Fun</a:t>
            </a:r>
          </a:p>
        </p:txBody>
      </p:sp>
      <p:sp>
        <p:nvSpPr>
          <p:cNvPr id="238" name="Shape 238"/>
          <p:cNvSpPr/>
          <p:nvPr/>
        </p:nvSpPr>
        <p:spPr>
          <a:xfrm>
            <a:off x="7253328" y="1606608"/>
            <a:ext cx="2872500" cy="2731800"/>
          </a:xfrm>
          <a:prstGeom prst="ellipse">
            <a:avLst/>
          </a:prstGeom>
          <a:solidFill>
            <a:srgbClr val="AB42E6"/>
          </a:solidFill>
          <a:ln cap="flat" cmpd="sng" w="12700">
            <a:solidFill>
              <a:srgbClr val="AB42E6"/>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Arial"/>
              <a:ea typeface="Arial"/>
              <a:cs typeface="Arial"/>
              <a:sym typeface="Arial"/>
            </a:endParaRPr>
          </a:p>
        </p:txBody>
      </p:sp>
      <p:sp>
        <p:nvSpPr>
          <p:cNvPr id="239" name="Shape 239"/>
          <p:cNvSpPr txBox="1"/>
          <p:nvPr/>
        </p:nvSpPr>
        <p:spPr>
          <a:xfrm>
            <a:off x="7348392" y="2649391"/>
            <a:ext cx="3048000" cy="6462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1800">
                <a:solidFill>
                  <a:srgbClr val="FFFFFF"/>
                </a:solidFill>
                <a:latin typeface="Trebuchet MS"/>
                <a:ea typeface="Trebuchet MS"/>
                <a:cs typeface="Trebuchet MS"/>
                <a:sym typeface="Trebuchet MS"/>
              </a:rPr>
              <a:t>I can </a:t>
            </a:r>
            <a:r>
              <a:rPr b="1" i="1" lang="en-US" sz="1800">
                <a:solidFill>
                  <a:srgbClr val="FFFFFF"/>
                </a:solidFill>
                <a:latin typeface="Trebuchet MS"/>
                <a:ea typeface="Trebuchet MS"/>
                <a:cs typeface="Trebuchet MS"/>
                <a:sym typeface="Trebuchet MS"/>
              </a:rPr>
              <a:t>follow </a:t>
            </a:r>
            <a:r>
              <a:rPr b="1" lang="en-US" sz="1800">
                <a:solidFill>
                  <a:srgbClr val="FFFFFF"/>
                </a:solidFill>
                <a:latin typeface="Trebuchet MS"/>
                <a:ea typeface="Trebuchet MS"/>
                <a:cs typeface="Trebuchet MS"/>
                <a:sym typeface="Trebuchet MS"/>
              </a:rPr>
              <a:t>directions.</a:t>
            </a:r>
          </a:p>
          <a:p>
            <a:pPr indent="0" lvl="0" marL="0" marR="0" rtl="0" algn="l">
              <a:spcBef>
                <a:spcPts val="0"/>
              </a:spcBef>
              <a:buSzPct val="25000"/>
              <a:buNone/>
            </a:pPr>
            <a:r>
              <a:rPr b="1" lang="en-US" sz="1800">
                <a:solidFill>
                  <a:srgbClr val="FFFFFF"/>
                </a:solidFill>
                <a:latin typeface="Trebuchet MS"/>
                <a:ea typeface="Trebuchet MS"/>
                <a:cs typeface="Trebuchet MS"/>
                <a:sym typeface="Trebuchet MS"/>
              </a:rPr>
              <a:t> </a:t>
            </a:r>
          </a:p>
        </p:txBody>
      </p:sp>
      <p:sp>
        <p:nvSpPr>
          <p:cNvPr id="240" name="Shape 240"/>
          <p:cNvSpPr/>
          <p:nvPr/>
        </p:nvSpPr>
        <p:spPr>
          <a:xfrm>
            <a:off x="3048010" y="2248258"/>
            <a:ext cx="6096000" cy="6462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u="sng">
                <a:solidFill>
                  <a:schemeClr val="hlink"/>
                </a:solidFill>
                <a:latin typeface="Bell MT"/>
                <a:ea typeface="Bell MT"/>
                <a:cs typeface="Bell MT"/>
                <a:sym typeface="Bell MT"/>
                <a:hlinkClick r:id="rId3"/>
              </a:rPr>
              <a:t>Go Noodle - Milkshake</a:t>
            </a:r>
            <a:r>
              <a:rPr lang="en-US" sz="1800">
                <a:solidFill>
                  <a:schemeClr val="dk1"/>
                </a:solidFill>
                <a:latin typeface="Bell MT"/>
                <a:ea typeface="Bell MT"/>
                <a:cs typeface="Bell MT"/>
                <a:sym typeface="Bell MT"/>
              </a:rPr>
              <a:t> </a:t>
            </a:r>
          </a:p>
        </p:txBody>
      </p:sp>
      <p:sp>
        <p:nvSpPr>
          <p:cNvPr id="241" name="Shape 241"/>
          <p:cNvSpPr/>
          <p:nvPr/>
        </p:nvSpPr>
        <p:spPr>
          <a:xfrm>
            <a:off x="3048010" y="3252353"/>
            <a:ext cx="6096000" cy="6462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u="sng">
                <a:solidFill>
                  <a:schemeClr val="hlink"/>
                </a:solidFill>
                <a:latin typeface="Bell MT"/>
                <a:ea typeface="Bell MT"/>
                <a:cs typeface="Bell MT"/>
                <a:sym typeface="Bell MT"/>
                <a:hlinkClick r:id="rId4"/>
              </a:rPr>
              <a:t>Go Noodle - Pop See Ko 2.0</a:t>
            </a:r>
            <a:r>
              <a:rPr lang="en-US" sz="1800">
                <a:solidFill>
                  <a:schemeClr val="dk1"/>
                </a:solidFill>
                <a:latin typeface="Bell MT"/>
                <a:ea typeface="Bell MT"/>
                <a:cs typeface="Bell MT"/>
                <a:sym typeface="Bell MT"/>
              </a:rPr>
              <a:t> </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6" name="Shape 246"/>
        <p:cNvGrpSpPr/>
        <p:nvPr/>
      </p:nvGrpSpPr>
      <p:grpSpPr>
        <a:xfrm>
          <a:off x="0" y="0"/>
          <a:ext cx="0" cy="0"/>
          <a:chOff x="0" y="0"/>
          <a:chExt cx="0" cy="0"/>
        </a:xfrm>
      </p:grpSpPr>
      <p:sp>
        <p:nvSpPr>
          <p:cNvPr id="247" name="Shape 247"/>
          <p:cNvSpPr txBox="1"/>
          <p:nvPr>
            <p:ph type="title"/>
          </p:nvPr>
        </p:nvSpPr>
        <p:spPr>
          <a:xfrm>
            <a:off x="192147" y="265146"/>
            <a:ext cx="9372600" cy="1200300"/>
          </a:xfrm>
          <a:prstGeom prst="rect">
            <a:avLst/>
          </a:prstGeom>
          <a:noFill/>
          <a:ln>
            <a:noFill/>
          </a:ln>
        </p:spPr>
        <p:txBody>
          <a:bodyPr anchorCtr="0" anchor="b" bIns="45700" lIns="91425" rIns="91425" tIns="45700">
            <a:noAutofit/>
          </a:bodyPr>
          <a:lstStyle/>
          <a:p>
            <a:pPr indent="0" lvl="0" marL="0" marR="0" rtl="0" algn="l">
              <a:lnSpc>
                <a:spcPct val="90000"/>
              </a:lnSpc>
              <a:spcBef>
                <a:spcPts val="0"/>
              </a:spcBef>
              <a:buClr>
                <a:schemeClr val="dk1"/>
              </a:buClr>
              <a:buSzPct val="25000"/>
              <a:buFont typeface="Arial"/>
              <a:buNone/>
            </a:pPr>
            <a:r>
              <a:rPr b="0" i="0" lang="en-US" sz="8000" u="none" cap="none" strike="noStrike">
                <a:solidFill>
                  <a:schemeClr val="dk1"/>
                </a:solidFill>
                <a:latin typeface="Pacifico"/>
                <a:ea typeface="Pacifico"/>
                <a:cs typeface="Pacifico"/>
                <a:sym typeface="Pacifico"/>
              </a:rPr>
              <a:t>Flexible Seating</a:t>
            </a:r>
          </a:p>
        </p:txBody>
      </p:sp>
      <p:sp>
        <p:nvSpPr>
          <p:cNvPr id="248" name="Shape 248"/>
          <p:cNvSpPr/>
          <p:nvPr/>
        </p:nvSpPr>
        <p:spPr>
          <a:xfrm>
            <a:off x="9093035" y="1986914"/>
            <a:ext cx="2872435" cy="2731874"/>
          </a:xfrm>
          <a:prstGeom prst="ellipse">
            <a:avLst/>
          </a:prstGeom>
          <a:solidFill>
            <a:srgbClr val="AB42E6"/>
          </a:solidFill>
          <a:ln cap="flat" cmpd="sng" w="12700">
            <a:solidFill>
              <a:srgbClr val="AB42E6"/>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Arial"/>
              <a:ea typeface="Arial"/>
              <a:cs typeface="Arial"/>
              <a:sym typeface="Arial"/>
            </a:endParaRPr>
          </a:p>
        </p:txBody>
      </p:sp>
      <p:sp>
        <p:nvSpPr>
          <p:cNvPr id="249" name="Shape 249"/>
          <p:cNvSpPr txBox="1"/>
          <p:nvPr/>
        </p:nvSpPr>
        <p:spPr>
          <a:xfrm>
            <a:off x="9005246" y="2822518"/>
            <a:ext cx="3048000" cy="92340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en-US" sz="1800">
                <a:solidFill>
                  <a:srgbClr val="FFFFFF"/>
                </a:solidFill>
                <a:latin typeface="Trebuchet MS"/>
                <a:ea typeface="Trebuchet MS"/>
                <a:cs typeface="Trebuchet MS"/>
                <a:sym typeface="Trebuchet MS"/>
              </a:rPr>
              <a:t>I can </a:t>
            </a:r>
            <a:r>
              <a:rPr b="1" i="1" lang="en-US" sz="1800">
                <a:solidFill>
                  <a:srgbClr val="FFFFFF"/>
                </a:solidFill>
                <a:latin typeface="Trebuchet MS"/>
                <a:ea typeface="Trebuchet MS"/>
                <a:cs typeface="Trebuchet MS"/>
                <a:sym typeface="Trebuchet MS"/>
              </a:rPr>
              <a:t>follow </a:t>
            </a:r>
            <a:r>
              <a:rPr b="1" lang="en-US" sz="1800">
                <a:solidFill>
                  <a:srgbClr val="FFFFFF"/>
                </a:solidFill>
                <a:latin typeface="Trebuchet MS"/>
                <a:ea typeface="Trebuchet MS"/>
                <a:cs typeface="Trebuchet MS"/>
                <a:sym typeface="Trebuchet MS"/>
              </a:rPr>
              <a:t>directions.</a:t>
            </a:r>
          </a:p>
          <a:p>
            <a:pPr indent="0" lvl="0" marL="0" marR="0" rtl="0" algn="ctr">
              <a:spcBef>
                <a:spcPts val="0"/>
              </a:spcBef>
              <a:buNone/>
            </a:pPr>
            <a:r>
              <a:t/>
            </a:r>
            <a:endParaRPr b="1" sz="1800">
              <a:solidFill>
                <a:srgbClr val="FFFFFF"/>
              </a:solidFill>
              <a:latin typeface="Trebuchet MS"/>
              <a:ea typeface="Trebuchet MS"/>
              <a:cs typeface="Trebuchet MS"/>
              <a:sym typeface="Trebuchet MS"/>
            </a:endParaRPr>
          </a:p>
          <a:p>
            <a:pPr indent="0" lvl="0" marL="0" marR="0" rtl="0" algn="ctr">
              <a:spcBef>
                <a:spcPts val="0"/>
              </a:spcBef>
              <a:buSzPct val="25000"/>
              <a:buNone/>
            </a:pPr>
            <a:r>
              <a:rPr b="1" lang="en-US" sz="1800">
                <a:solidFill>
                  <a:srgbClr val="FFFFFF"/>
                </a:solidFill>
                <a:latin typeface="Trebuchet MS"/>
                <a:ea typeface="Trebuchet MS"/>
                <a:cs typeface="Trebuchet MS"/>
                <a:sym typeface="Trebuchet MS"/>
              </a:rPr>
              <a:t>I can </a:t>
            </a:r>
            <a:r>
              <a:rPr b="1" i="1" lang="en-US" sz="1800">
                <a:solidFill>
                  <a:srgbClr val="FFFFFF"/>
                </a:solidFill>
                <a:latin typeface="Trebuchet MS"/>
                <a:ea typeface="Trebuchet MS"/>
                <a:cs typeface="Trebuchet MS"/>
                <a:sym typeface="Trebuchet MS"/>
              </a:rPr>
              <a:t>make </a:t>
            </a:r>
            <a:r>
              <a:rPr b="1" lang="en-US" sz="1800">
                <a:solidFill>
                  <a:srgbClr val="FFFFFF"/>
                </a:solidFill>
                <a:latin typeface="Trebuchet MS"/>
                <a:ea typeface="Trebuchet MS"/>
                <a:cs typeface="Trebuchet MS"/>
                <a:sym typeface="Trebuchet MS"/>
              </a:rPr>
              <a:t>decisions.</a:t>
            </a:r>
          </a:p>
          <a:p>
            <a:pPr indent="0" lvl="0" marL="0" marR="0" rtl="0" algn="ctr">
              <a:spcBef>
                <a:spcPts val="0"/>
              </a:spcBef>
              <a:buSzPct val="25000"/>
              <a:buNone/>
            </a:pPr>
            <a:r>
              <a:rPr b="1" lang="en-US" sz="1800">
                <a:solidFill>
                  <a:srgbClr val="FFFFFF"/>
                </a:solidFill>
                <a:latin typeface="Trebuchet MS"/>
                <a:ea typeface="Trebuchet MS"/>
                <a:cs typeface="Trebuchet MS"/>
                <a:sym typeface="Trebuchet MS"/>
              </a:rPr>
              <a:t> </a:t>
            </a:r>
          </a:p>
        </p:txBody>
      </p:sp>
      <p:pic>
        <p:nvPicPr>
          <p:cNvPr id="250" name="Shape 250"/>
          <p:cNvPicPr preferRelativeResize="0"/>
          <p:nvPr/>
        </p:nvPicPr>
        <p:blipFill>
          <a:blip r:embed="rId3">
            <a:alphaModFix/>
          </a:blip>
          <a:stretch>
            <a:fillRect/>
          </a:stretch>
        </p:blipFill>
        <p:spPr>
          <a:xfrm>
            <a:off x="3279748" y="1857074"/>
            <a:ext cx="5213024" cy="39097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5" name="Shape 255"/>
        <p:cNvGrpSpPr/>
        <p:nvPr/>
      </p:nvGrpSpPr>
      <p:grpSpPr>
        <a:xfrm>
          <a:off x="0" y="0"/>
          <a:ext cx="0" cy="0"/>
          <a:chOff x="0" y="0"/>
          <a:chExt cx="0" cy="0"/>
        </a:xfrm>
      </p:grpSpPr>
      <p:pic>
        <p:nvPicPr>
          <p:cNvPr descr="Screen Clipping" id="256" name="Shape 256"/>
          <p:cNvPicPr preferRelativeResize="0"/>
          <p:nvPr/>
        </p:nvPicPr>
        <p:blipFill rotWithShape="1">
          <a:blip r:embed="rId3">
            <a:alphaModFix/>
          </a:blip>
          <a:srcRect b="0" l="0" r="0" t="0"/>
          <a:stretch/>
        </p:blipFill>
        <p:spPr>
          <a:xfrm>
            <a:off x="2091383" y="134148"/>
            <a:ext cx="7528914" cy="6344347"/>
          </a:xfrm>
          <a:prstGeom prst="rect">
            <a:avLst/>
          </a:prstGeom>
          <a:noFill/>
          <a:ln>
            <a:noFill/>
          </a:ln>
        </p:spPr>
      </p:pic>
      <p:sp>
        <p:nvSpPr>
          <p:cNvPr id="257" name="Shape 257"/>
          <p:cNvSpPr txBox="1"/>
          <p:nvPr>
            <p:ph type="title"/>
          </p:nvPr>
        </p:nvSpPr>
        <p:spPr>
          <a:xfrm rot="-5400000">
            <a:off x="-1234962" y="2890689"/>
            <a:ext cx="5187300" cy="8313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rgbClr val="AB42E6"/>
              </a:buClr>
              <a:buSzPct val="25000"/>
              <a:buFont typeface="Bell MT"/>
              <a:buNone/>
            </a:pPr>
            <a:r>
              <a:rPr b="1" i="0" lang="en-US" sz="4400" u="none" cap="none" strike="noStrike">
                <a:solidFill>
                  <a:srgbClr val="AB42E6"/>
                </a:solidFill>
                <a:latin typeface="Bell MT"/>
                <a:ea typeface="Bell MT"/>
                <a:cs typeface="Bell MT"/>
                <a:sym typeface="Bell MT"/>
              </a:rPr>
              <a:t>Generic Menu</a:t>
            </a:r>
          </a:p>
        </p:txBody>
      </p:sp>
      <p:sp>
        <p:nvSpPr>
          <p:cNvPr id="258" name="Shape 258"/>
          <p:cNvSpPr txBox="1"/>
          <p:nvPr/>
        </p:nvSpPr>
        <p:spPr>
          <a:xfrm>
            <a:off x="9620300" y="1592551"/>
            <a:ext cx="2529300" cy="3672900"/>
          </a:xfrm>
          <a:prstGeom prst="rect">
            <a:avLst/>
          </a:prstGeom>
          <a:noFill/>
          <a:ln>
            <a:noFill/>
          </a:ln>
        </p:spPr>
        <p:txBody>
          <a:bodyPr anchorCtr="0" anchor="t" bIns="45700" lIns="91425" rIns="91425" tIns="45700">
            <a:noAutofit/>
          </a:bodyPr>
          <a:lstStyle/>
          <a:p>
            <a:pPr lvl="0" marR="0" rtl="0" algn="ctr">
              <a:spcBef>
                <a:spcPts val="0"/>
              </a:spcBef>
              <a:buNone/>
            </a:pPr>
            <a:r>
              <a:rPr b="1" lang="en-US" sz="2800">
                <a:solidFill>
                  <a:schemeClr val="accent2"/>
                </a:solidFill>
                <a:latin typeface="Bell MT"/>
                <a:ea typeface="Bell MT"/>
                <a:cs typeface="Bell MT"/>
                <a:sym typeface="Bell MT"/>
              </a:rPr>
              <a:t>Added to the Google Drive Folder FMES 2016-2017 </a:t>
            </a:r>
          </a:p>
          <a:p>
            <a:pPr lvl="0" marR="0" rtl="0" algn="ctr">
              <a:spcBef>
                <a:spcPts val="0"/>
              </a:spcBef>
              <a:buNone/>
            </a:pPr>
            <a:r>
              <a:rPr b="1" lang="en-US" sz="2800">
                <a:solidFill>
                  <a:schemeClr val="accent2"/>
                </a:solidFill>
                <a:latin typeface="Bell MT"/>
                <a:ea typeface="Bell MT"/>
                <a:cs typeface="Bell MT"/>
                <a:sym typeface="Bell MT"/>
              </a:rPr>
              <a:t>for your convenience!</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ph type="title"/>
          </p:nvPr>
        </p:nvSpPr>
        <p:spPr>
          <a:xfrm>
            <a:off x="986297" y="843700"/>
            <a:ext cx="4035600" cy="2031000"/>
          </a:xfrm>
          <a:prstGeom prst="rect">
            <a:avLst/>
          </a:prstGeom>
          <a:noFill/>
          <a:ln>
            <a:noFill/>
          </a:ln>
        </p:spPr>
        <p:txBody>
          <a:bodyPr anchorCtr="0" anchor="b" bIns="45700" lIns="91425" rIns="91425" tIns="45700">
            <a:noAutofit/>
          </a:bodyPr>
          <a:lstStyle/>
          <a:p>
            <a:pPr indent="0" lvl="0" marL="0" marR="0" rtl="0" algn="l">
              <a:lnSpc>
                <a:spcPct val="90000"/>
              </a:lnSpc>
              <a:spcBef>
                <a:spcPts val="0"/>
              </a:spcBef>
              <a:buClr>
                <a:schemeClr val="dk1"/>
              </a:buClr>
              <a:buSzPct val="25000"/>
              <a:buFont typeface="Arial"/>
              <a:buNone/>
            </a:pPr>
            <a:r>
              <a:rPr b="0" i="0" lang="en-US" sz="8800" u="none" cap="none" strike="noStrike">
                <a:solidFill>
                  <a:schemeClr val="dk1"/>
                </a:solidFill>
                <a:latin typeface="Pacifico"/>
                <a:ea typeface="Pacifico"/>
                <a:cs typeface="Pacifico"/>
                <a:sym typeface="Pacifico"/>
              </a:rPr>
              <a:t>I </a:t>
            </a:r>
            <a:r>
              <a:rPr lang="en-US" sz="8800">
                <a:latin typeface="Pacifico"/>
                <a:ea typeface="Pacifico"/>
                <a:cs typeface="Pacifico"/>
                <a:sym typeface="Pacifico"/>
              </a:rPr>
              <a:t>c</a:t>
            </a:r>
            <a:r>
              <a:rPr b="0" i="0" lang="en-US" sz="8800" u="none" cap="none" strike="noStrike">
                <a:solidFill>
                  <a:schemeClr val="dk1"/>
                </a:solidFill>
                <a:latin typeface="Pacifico"/>
                <a:ea typeface="Pacifico"/>
                <a:cs typeface="Pacifico"/>
                <a:sym typeface="Pacifico"/>
              </a:rPr>
              <a:t>an:</a:t>
            </a:r>
          </a:p>
        </p:txBody>
      </p:sp>
      <p:sp>
        <p:nvSpPr>
          <p:cNvPr id="100" name="Shape 100"/>
          <p:cNvSpPr txBox="1"/>
          <p:nvPr>
            <p:ph idx="1" type="body"/>
          </p:nvPr>
        </p:nvSpPr>
        <p:spPr>
          <a:xfrm>
            <a:off x="4237478" y="1786597"/>
            <a:ext cx="7705990" cy="4185137"/>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rgbClr val="AB42E6"/>
              </a:buClr>
              <a:buSzPct val="80000"/>
              <a:buFont typeface="Arial"/>
              <a:buChar char="•"/>
            </a:pPr>
            <a:r>
              <a:rPr b="1" i="0" lang="en-US" sz="2400" u="none" cap="none" strike="noStrike">
                <a:solidFill>
                  <a:srgbClr val="AB42E6"/>
                </a:solidFill>
                <a:latin typeface="Bell MT"/>
                <a:ea typeface="Bell MT"/>
                <a:cs typeface="Bell MT"/>
                <a:sym typeface="Bell MT"/>
              </a:rPr>
              <a:t>Discuss the importance of </a:t>
            </a:r>
            <a:r>
              <a:rPr b="0" i="0" lang="en-US" sz="2400" u="none" cap="none" strike="noStrike">
                <a:solidFill>
                  <a:schemeClr val="accent2"/>
                </a:solidFill>
                <a:latin typeface="Bell MT"/>
                <a:ea typeface="Bell MT"/>
                <a:cs typeface="Bell MT"/>
                <a:sym typeface="Bell MT"/>
              </a:rPr>
              <a:t>Healthy Minds and Bodies: Move, Move, Move which addresses the needs of the </a:t>
            </a:r>
            <a:r>
              <a:rPr b="1" i="0" lang="en-US" sz="2400" u="none" cap="none" strike="noStrike">
                <a:solidFill>
                  <a:srgbClr val="AB42E6"/>
                </a:solidFill>
                <a:latin typeface="Bell MT"/>
                <a:ea typeface="Bell MT"/>
                <a:cs typeface="Bell MT"/>
                <a:sym typeface="Bell MT"/>
              </a:rPr>
              <a:t>whole child </a:t>
            </a:r>
            <a:r>
              <a:rPr b="0" i="0" lang="en-US" sz="2400" u="none" cap="none" strike="noStrike">
                <a:solidFill>
                  <a:schemeClr val="accent2"/>
                </a:solidFill>
                <a:latin typeface="Bell MT"/>
                <a:ea typeface="Bell MT"/>
                <a:cs typeface="Bell MT"/>
                <a:sym typeface="Bell MT"/>
              </a:rPr>
              <a:t>– academic, physical, and social-emotional</a:t>
            </a:r>
          </a:p>
          <a:p>
            <a:pPr indent="-342900" lvl="0" marL="342900" marR="0" rtl="0" algn="l">
              <a:lnSpc>
                <a:spcPct val="90000"/>
              </a:lnSpc>
              <a:spcBef>
                <a:spcPts val="1800"/>
              </a:spcBef>
              <a:spcAft>
                <a:spcPts val="0"/>
              </a:spcAft>
              <a:buClr>
                <a:srgbClr val="AB42E6"/>
              </a:buClr>
              <a:buSzPct val="80000"/>
              <a:buFont typeface="Arial"/>
              <a:buChar char="•"/>
            </a:pPr>
            <a:r>
              <a:rPr b="1" i="0" lang="en-US" sz="2400" u="none" cap="none" strike="noStrike">
                <a:solidFill>
                  <a:srgbClr val="AB42E6"/>
                </a:solidFill>
                <a:latin typeface="Bell MT"/>
                <a:ea typeface="Bell MT"/>
                <a:cs typeface="Bell MT"/>
                <a:sym typeface="Bell MT"/>
              </a:rPr>
              <a:t>Explore</a:t>
            </a:r>
            <a:r>
              <a:rPr b="0" i="0" lang="en-US" sz="2400" u="none" cap="none" strike="noStrike">
                <a:solidFill>
                  <a:schemeClr val="accent2"/>
                </a:solidFill>
                <a:latin typeface="Bell MT"/>
                <a:ea typeface="Bell MT"/>
                <a:cs typeface="Bell MT"/>
                <a:sym typeface="Bell MT"/>
              </a:rPr>
              <a:t> and experience Move, Move, Move </a:t>
            </a:r>
            <a:r>
              <a:rPr b="1" i="0" lang="en-US" sz="2400" u="none" cap="none" strike="noStrike">
                <a:solidFill>
                  <a:srgbClr val="AB42E6"/>
                </a:solidFill>
                <a:latin typeface="Bell MT"/>
                <a:ea typeface="Bell MT"/>
                <a:cs typeface="Bell MT"/>
                <a:sym typeface="Bell MT"/>
              </a:rPr>
              <a:t>activities</a:t>
            </a:r>
            <a:r>
              <a:rPr b="0" i="0" lang="en-US" sz="2400" u="none" cap="none" strike="noStrike">
                <a:solidFill>
                  <a:schemeClr val="accent2"/>
                </a:solidFill>
                <a:latin typeface="Bell MT"/>
                <a:ea typeface="Bell MT"/>
                <a:cs typeface="Bell MT"/>
                <a:sym typeface="Bell MT"/>
              </a:rPr>
              <a:t> from the Generic Matrices</a:t>
            </a:r>
          </a:p>
          <a:p>
            <a:pPr indent="-342900" lvl="0" marL="342900" marR="0" rtl="0" algn="l">
              <a:lnSpc>
                <a:spcPct val="90000"/>
              </a:lnSpc>
              <a:spcBef>
                <a:spcPts val="1800"/>
              </a:spcBef>
              <a:buClr>
                <a:schemeClr val="accent2"/>
              </a:buClr>
              <a:buSzPct val="80000"/>
              <a:buFont typeface="Arial"/>
              <a:buChar char="•"/>
            </a:pPr>
            <a:r>
              <a:rPr b="0" i="0" lang="en-US" sz="2400" u="none" cap="none" strike="noStrike">
                <a:solidFill>
                  <a:schemeClr val="accent2"/>
                </a:solidFill>
                <a:latin typeface="Bell MT"/>
                <a:ea typeface="Bell MT"/>
                <a:cs typeface="Bell MT"/>
                <a:sym typeface="Bell MT"/>
              </a:rPr>
              <a:t>Share structures to ensure that this block is productive and beneficial to </a:t>
            </a:r>
            <a:r>
              <a:rPr b="1" i="0" lang="en-US" sz="2400" u="none" cap="none" strike="noStrike">
                <a:solidFill>
                  <a:srgbClr val="AB42E6"/>
                </a:solidFill>
                <a:latin typeface="Bell MT"/>
                <a:ea typeface="Bell MT"/>
                <a:cs typeface="Bell MT"/>
                <a:sym typeface="Bell MT"/>
              </a:rPr>
              <a:t>students</a:t>
            </a:r>
            <a:r>
              <a:rPr b="0" i="0" lang="en-US" sz="2400" u="none" cap="none" strike="noStrike">
                <a:solidFill>
                  <a:schemeClr val="accent2"/>
                </a:solidFill>
                <a:latin typeface="Bell MT"/>
                <a:ea typeface="Bell MT"/>
                <a:cs typeface="Bell MT"/>
                <a:sym typeface="Bell MT"/>
              </a:rPr>
              <a:t> and to the </a:t>
            </a:r>
            <a:r>
              <a:rPr b="1" i="0" lang="en-US" sz="2400" u="none" cap="none" strike="noStrike">
                <a:solidFill>
                  <a:srgbClr val="AB42E6"/>
                </a:solidFill>
                <a:latin typeface="Bell MT"/>
                <a:ea typeface="Bell MT"/>
                <a:cs typeface="Bell MT"/>
                <a:sym typeface="Bell MT"/>
              </a:rPr>
              <a:t>learning process</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3" name="Shape 263"/>
        <p:cNvGrpSpPr/>
        <p:nvPr/>
      </p:nvGrpSpPr>
      <p:grpSpPr>
        <a:xfrm>
          <a:off x="0" y="0"/>
          <a:ext cx="0" cy="0"/>
          <a:chOff x="0" y="0"/>
          <a:chExt cx="0" cy="0"/>
        </a:xfrm>
      </p:grpSpPr>
      <p:sp>
        <p:nvSpPr>
          <p:cNvPr id="264" name="Shape 264"/>
          <p:cNvSpPr txBox="1"/>
          <p:nvPr>
            <p:ph type="title"/>
          </p:nvPr>
        </p:nvSpPr>
        <p:spPr>
          <a:xfrm>
            <a:off x="215922" y="265346"/>
            <a:ext cx="9372600" cy="1200300"/>
          </a:xfrm>
          <a:prstGeom prst="rect">
            <a:avLst/>
          </a:prstGeom>
          <a:noFill/>
          <a:ln>
            <a:noFill/>
          </a:ln>
        </p:spPr>
        <p:txBody>
          <a:bodyPr anchorCtr="0" anchor="b" bIns="45700" lIns="91425" rIns="91425" tIns="45700">
            <a:noAutofit/>
          </a:bodyPr>
          <a:lstStyle/>
          <a:p>
            <a:pPr indent="0" lvl="0" marL="0" marR="0" rtl="0" algn="l">
              <a:lnSpc>
                <a:spcPct val="90000"/>
              </a:lnSpc>
              <a:spcBef>
                <a:spcPts val="0"/>
              </a:spcBef>
              <a:buClr>
                <a:schemeClr val="dk1"/>
              </a:buClr>
              <a:buSzPct val="25000"/>
              <a:buFont typeface="Arial"/>
              <a:buNone/>
            </a:pPr>
            <a:r>
              <a:rPr b="0" i="0" lang="en-US" sz="8000" u="none" cap="none" strike="noStrike">
                <a:solidFill>
                  <a:schemeClr val="dk1"/>
                </a:solidFill>
                <a:latin typeface="Pacifico"/>
                <a:ea typeface="Pacifico"/>
                <a:cs typeface="Pacifico"/>
                <a:sym typeface="Pacifico"/>
              </a:rPr>
              <a:t>One </a:t>
            </a:r>
            <a:r>
              <a:rPr lang="en-US" sz="8000">
                <a:latin typeface="Pacifico"/>
                <a:ea typeface="Pacifico"/>
                <a:cs typeface="Pacifico"/>
                <a:sym typeface="Pacifico"/>
              </a:rPr>
              <a:t>Last T</a:t>
            </a:r>
            <a:r>
              <a:rPr b="0" i="0" lang="en-US" sz="8000" u="none" cap="none" strike="noStrike">
                <a:solidFill>
                  <a:schemeClr val="dk1"/>
                </a:solidFill>
                <a:latin typeface="Pacifico"/>
                <a:ea typeface="Pacifico"/>
                <a:cs typeface="Pacifico"/>
                <a:sym typeface="Pacifico"/>
              </a:rPr>
              <a:t>hing…</a:t>
            </a:r>
          </a:p>
        </p:txBody>
      </p:sp>
      <p:sp>
        <p:nvSpPr>
          <p:cNvPr id="265" name="Shape 265"/>
          <p:cNvSpPr txBox="1"/>
          <p:nvPr/>
        </p:nvSpPr>
        <p:spPr>
          <a:xfrm>
            <a:off x="727514" y="1691558"/>
            <a:ext cx="9260400" cy="3139200"/>
          </a:xfrm>
          <a:prstGeom prst="rect">
            <a:avLst/>
          </a:prstGeom>
          <a:noFill/>
          <a:ln>
            <a:noFill/>
          </a:ln>
        </p:spPr>
        <p:txBody>
          <a:bodyPr anchorCtr="0" anchor="t" bIns="45700" lIns="91425" rIns="91425" tIns="45700">
            <a:noAutofit/>
          </a:bodyPr>
          <a:lstStyle/>
          <a:p>
            <a:pPr indent="-358775" lvl="0" marL="688975" marR="0" rtl="0" algn="l">
              <a:spcBef>
                <a:spcPts val="0"/>
              </a:spcBef>
              <a:buClr>
                <a:srgbClr val="AB42E6"/>
              </a:buClr>
              <a:buSzPct val="100000"/>
              <a:buFont typeface="Noto Sans Symbols"/>
              <a:buChar char="❖"/>
            </a:pPr>
            <a:r>
              <a:rPr lang="en-US" sz="2200">
                <a:solidFill>
                  <a:schemeClr val="accent2"/>
                </a:solidFill>
                <a:latin typeface="Bell MT"/>
                <a:ea typeface="Bell MT"/>
                <a:cs typeface="Bell MT"/>
                <a:sym typeface="Bell MT"/>
              </a:rPr>
              <a:t>CSEFEL structures can support successful implementation of </a:t>
            </a:r>
            <a:br>
              <a:rPr lang="en-US" sz="2200">
                <a:solidFill>
                  <a:schemeClr val="accent2"/>
                </a:solidFill>
                <a:latin typeface="Bell MT"/>
                <a:ea typeface="Bell MT"/>
                <a:cs typeface="Bell MT"/>
                <a:sym typeface="Bell MT"/>
              </a:rPr>
            </a:br>
            <a:r>
              <a:rPr lang="en-US" sz="2200">
                <a:solidFill>
                  <a:schemeClr val="accent2"/>
                </a:solidFill>
                <a:latin typeface="Bell MT"/>
                <a:ea typeface="Bell MT"/>
                <a:cs typeface="Bell MT"/>
                <a:sym typeface="Bell MT"/>
              </a:rPr>
              <a:t>Move, Move, Move. </a:t>
            </a:r>
          </a:p>
          <a:p>
            <a:pPr indent="-7936" lvl="0" marL="338137" marR="0" rtl="0" algn="l">
              <a:spcBef>
                <a:spcPts val="0"/>
              </a:spcBef>
              <a:buNone/>
            </a:pPr>
            <a:r>
              <a:t/>
            </a:r>
            <a:endParaRPr sz="2200">
              <a:solidFill>
                <a:schemeClr val="accent2"/>
              </a:solidFill>
              <a:latin typeface="Bell MT"/>
              <a:ea typeface="Bell MT"/>
              <a:cs typeface="Bell MT"/>
              <a:sym typeface="Bell MT"/>
            </a:endParaRPr>
          </a:p>
          <a:p>
            <a:pPr indent="-358775" lvl="0" marL="688975" marR="0" rtl="0" algn="l">
              <a:spcBef>
                <a:spcPts val="0"/>
              </a:spcBef>
              <a:buClr>
                <a:srgbClr val="AB42E6"/>
              </a:buClr>
              <a:buSzPct val="100000"/>
              <a:buFont typeface="Noto Sans Symbols"/>
              <a:buChar char="❖"/>
            </a:pPr>
            <a:r>
              <a:rPr lang="en-US" sz="2200">
                <a:solidFill>
                  <a:schemeClr val="accent2"/>
                </a:solidFill>
                <a:latin typeface="Bell MT"/>
                <a:ea typeface="Bell MT"/>
                <a:cs typeface="Bell MT"/>
                <a:sym typeface="Bell MT"/>
              </a:rPr>
              <a:t>Move, Move, Move is different from a Brain Break - extended time for movement provides an </a:t>
            </a:r>
            <a:r>
              <a:rPr b="1" lang="en-US" sz="2200">
                <a:solidFill>
                  <a:srgbClr val="AB42E6"/>
                </a:solidFill>
                <a:latin typeface="Bell MT"/>
                <a:ea typeface="Bell MT"/>
                <a:cs typeface="Bell MT"/>
                <a:sym typeface="Bell MT"/>
              </a:rPr>
              <a:t>opportunity for deeper engagement </a:t>
            </a:r>
            <a:r>
              <a:rPr lang="en-US" sz="2200">
                <a:solidFill>
                  <a:schemeClr val="accent2"/>
                </a:solidFill>
                <a:latin typeface="Bell MT"/>
                <a:ea typeface="Bell MT"/>
                <a:cs typeface="Bell MT"/>
                <a:sym typeface="Bell MT"/>
              </a:rPr>
              <a:t>in social emotional learning, including conversation and social skills such as sharing, turn taking and problem-solving.</a:t>
            </a:r>
          </a:p>
          <a:p>
            <a:pPr indent="-7936" lvl="0" marL="338137" marR="0" rtl="0" algn="l">
              <a:spcBef>
                <a:spcPts val="0"/>
              </a:spcBef>
              <a:buNone/>
            </a:pPr>
            <a:r>
              <a:t/>
            </a:r>
            <a:endParaRPr sz="2200">
              <a:solidFill>
                <a:schemeClr val="accent2"/>
              </a:solidFill>
              <a:latin typeface="Bell MT"/>
              <a:ea typeface="Bell MT"/>
              <a:cs typeface="Bell MT"/>
              <a:sym typeface="Bell MT"/>
            </a:endParaRPr>
          </a:p>
          <a:p>
            <a:pPr indent="-358775" lvl="0" marL="688975" marR="0" rtl="0" algn="l">
              <a:spcBef>
                <a:spcPts val="0"/>
              </a:spcBef>
              <a:buClr>
                <a:srgbClr val="AB42E6"/>
              </a:buClr>
              <a:buSzPct val="100000"/>
              <a:buFont typeface="Noto Sans Symbols"/>
              <a:buChar char="❖"/>
            </a:pPr>
            <a:r>
              <a:rPr lang="en-US" sz="2200">
                <a:solidFill>
                  <a:schemeClr val="accent2"/>
                </a:solidFill>
                <a:latin typeface="Bell MT"/>
                <a:ea typeface="Bell MT"/>
                <a:cs typeface="Bell MT"/>
                <a:sym typeface="Bell MT"/>
              </a:rPr>
              <a:t>Questions?</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0" name="Shape 270"/>
        <p:cNvGrpSpPr/>
        <p:nvPr/>
      </p:nvGrpSpPr>
      <p:grpSpPr>
        <a:xfrm>
          <a:off x="0" y="0"/>
          <a:ext cx="0" cy="0"/>
          <a:chOff x="0" y="0"/>
          <a:chExt cx="0" cy="0"/>
        </a:xfrm>
      </p:grpSpPr>
      <p:sp>
        <p:nvSpPr>
          <p:cNvPr id="271" name="Shape 271"/>
          <p:cNvSpPr txBox="1"/>
          <p:nvPr>
            <p:ph type="title"/>
          </p:nvPr>
        </p:nvSpPr>
        <p:spPr>
          <a:xfrm>
            <a:off x="1712327" y="1139483"/>
            <a:ext cx="9471487" cy="4121833"/>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chemeClr val="dk1"/>
              </a:buClr>
              <a:buSzPct val="25000"/>
              <a:buFont typeface="Arial"/>
              <a:buNone/>
            </a:pPr>
            <a:r>
              <a:rPr b="0" i="0" lang="en-US" sz="7200" u="none" cap="none" strike="noStrike">
                <a:solidFill>
                  <a:schemeClr val="dk1"/>
                </a:solidFill>
                <a:latin typeface="Pacifico"/>
                <a:ea typeface="Pacifico"/>
                <a:cs typeface="Pacifico"/>
                <a:sym typeface="Pacifico"/>
              </a:rPr>
              <a:t>Identify an activity you will try with your students in the next month</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ph type="title"/>
          </p:nvPr>
        </p:nvSpPr>
        <p:spPr>
          <a:xfrm>
            <a:off x="225082" y="237193"/>
            <a:ext cx="11549574" cy="1200416"/>
          </a:xfrm>
          <a:prstGeom prst="rect">
            <a:avLst/>
          </a:prstGeom>
          <a:noFill/>
          <a:ln>
            <a:noFill/>
          </a:ln>
        </p:spPr>
        <p:txBody>
          <a:bodyPr anchorCtr="0" anchor="b" bIns="45700" lIns="91425" rIns="91425" tIns="45700">
            <a:noAutofit/>
          </a:bodyPr>
          <a:lstStyle/>
          <a:p>
            <a:pPr indent="0" lvl="0" marL="0" marR="0" rtl="0" algn="l">
              <a:lnSpc>
                <a:spcPct val="90000"/>
              </a:lnSpc>
              <a:spcBef>
                <a:spcPts val="0"/>
              </a:spcBef>
              <a:buClr>
                <a:schemeClr val="dk1"/>
              </a:buClr>
              <a:buSzPct val="25000"/>
              <a:buFont typeface="Arial"/>
              <a:buNone/>
            </a:pPr>
            <a:r>
              <a:rPr b="0" i="0" lang="en-US" sz="8000" u="none" cap="none" strike="noStrike">
                <a:solidFill>
                  <a:schemeClr val="dk1"/>
                </a:solidFill>
                <a:latin typeface="Pacifico"/>
                <a:ea typeface="Pacifico"/>
                <a:cs typeface="Pacifico"/>
                <a:sym typeface="Pacifico"/>
              </a:rPr>
              <a:t>What</a:t>
            </a:r>
            <a:r>
              <a:rPr b="0" i="0" lang="en-US" sz="7200" u="none" cap="none" strike="noStrike">
                <a:solidFill>
                  <a:schemeClr val="dk1"/>
                </a:solidFill>
                <a:latin typeface="Pacifico"/>
                <a:ea typeface="Pacifico"/>
                <a:cs typeface="Pacifico"/>
                <a:sym typeface="Pacifico"/>
              </a:rPr>
              <a:t> are teachers saying?</a:t>
            </a:r>
          </a:p>
        </p:txBody>
      </p:sp>
      <p:sp>
        <p:nvSpPr>
          <p:cNvPr id="107" name="Shape 107"/>
          <p:cNvSpPr txBox="1"/>
          <p:nvPr>
            <p:ph idx="1" type="body"/>
          </p:nvPr>
        </p:nvSpPr>
        <p:spPr>
          <a:xfrm>
            <a:off x="225083" y="1477079"/>
            <a:ext cx="11755901" cy="41148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1800"/>
              </a:spcBef>
              <a:buClr>
                <a:srgbClr val="AB42E6"/>
              </a:buClr>
              <a:buSzPct val="87272"/>
              <a:buFont typeface="Noto Sans Symbols"/>
              <a:buChar char="✵"/>
            </a:pPr>
            <a:r>
              <a:rPr lang="en-US" sz="2200">
                <a:solidFill>
                  <a:schemeClr val="accent2"/>
                </a:solidFill>
                <a:latin typeface="Bell MT"/>
                <a:ea typeface="Bell MT"/>
                <a:cs typeface="Bell MT"/>
                <a:sym typeface="Bell MT"/>
              </a:rPr>
              <a:t>“It gets our kids moving and keeps them focused when they need to be. It is a great incentive to working hard.”</a:t>
            </a:r>
          </a:p>
          <a:p>
            <a:pPr indent="-342900" lvl="0" marL="342900" marR="0" rtl="0" algn="l">
              <a:lnSpc>
                <a:spcPct val="90000"/>
              </a:lnSpc>
              <a:spcBef>
                <a:spcPts val="1800"/>
              </a:spcBef>
              <a:buClr>
                <a:srgbClr val="AB42E6"/>
              </a:buClr>
              <a:buSzPct val="87272"/>
              <a:buFont typeface="Noto Sans Symbols"/>
              <a:buChar char="✵"/>
            </a:pPr>
            <a:r>
              <a:rPr lang="en-US" sz="2200">
                <a:solidFill>
                  <a:schemeClr val="accent2"/>
                </a:solidFill>
                <a:latin typeface="Bell MT"/>
                <a:ea typeface="Bell MT"/>
                <a:cs typeface="Bell MT"/>
                <a:sym typeface="Bell MT"/>
              </a:rPr>
              <a:t>“They need to move a lot in K so it’s very developmentally appropriate.”</a:t>
            </a:r>
          </a:p>
          <a:p>
            <a:pPr indent="-342900" lvl="0" marL="342900" marR="0" rtl="0" algn="l">
              <a:lnSpc>
                <a:spcPct val="90000"/>
              </a:lnSpc>
              <a:spcBef>
                <a:spcPts val="1800"/>
              </a:spcBef>
              <a:buClr>
                <a:srgbClr val="AB42E6"/>
              </a:buClr>
              <a:buSzPct val="87272"/>
              <a:buFont typeface="Noto Sans Symbols"/>
              <a:buChar char="✵"/>
            </a:pPr>
            <a:r>
              <a:rPr lang="en-US" sz="2200">
                <a:solidFill>
                  <a:schemeClr val="accent2"/>
                </a:solidFill>
                <a:latin typeface="Bell MT"/>
                <a:ea typeface="Bell MT"/>
                <a:cs typeface="Bell MT"/>
                <a:sym typeface="Bell MT"/>
              </a:rPr>
              <a:t>“Students are energized.”</a:t>
            </a:r>
          </a:p>
          <a:p>
            <a:pPr indent="-342900" lvl="0" marL="342900" marR="0" rtl="0" algn="l">
              <a:lnSpc>
                <a:spcPct val="90000"/>
              </a:lnSpc>
              <a:spcBef>
                <a:spcPts val="1800"/>
              </a:spcBef>
              <a:buClr>
                <a:srgbClr val="AB42E6"/>
              </a:buClr>
              <a:buSzPct val="87272"/>
              <a:buFont typeface="Noto Sans Symbols"/>
              <a:buChar char="✵"/>
            </a:pPr>
            <a:r>
              <a:rPr lang="en-US" sz="2200">
                <a:solidFill>
                  <a:schemeClr val="accent2"/>
                </a:solidFill>
                <a:latin typeface="Bell MT"/>
                <a:ea typeface="Bell MT"/>
                <a:cs typeface="Bell MT"/>
                <a:sym typeface="Bell MT"/>
              </a:rPr>
              <a:t>“Gives students a chance to get up and move between subjects.”</a:t>
            </a:r>
          </a:p>
        </p:txBody>
      </p:sp>
      <p:pic>
        <p:nvPicPr>
          <p:cNvPr id="108" name="Shape 108"/>
          <p:cNvPicPr preferRelativeResize="0"/>
          <p:nvPr/>
        </p:nvPicPr>
        <p:blipFill rotWithShape="1">
          <a:blip r:embed="rId3">
            <a:alphaModFix/>
          </a:blip>
          <a:srcRect b="0" l="0" r="0" t="0"/>
          <a:stretch/>
        </p:blipFill>
        <p:spPr>
          <a:xfrm>
            <a:off x="6303669" y="4144664"/>
            <a:ext cx="3726595" cy="208689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sp>
        <p:nvSpPr>
          <p:cNvPr id="114" name="Shape 114"/>
          <p:cNvSpPr txBox="1"/>
          <p:nvPr>
            <p:ph type="title"/>
          </p:nvPr>
        </p:nvSpPr>
        <p:spPr>
          <a:xfrm>
            <a:off x="337210" y="276663"/>
            <a:ext cx="11254568" cy="1200416"/>
          </a:xfrm>
          <a:prstGeom prst="rect">
            <a:avLst/>
          </a:prstGeom>
          <a:noFill/>
          <a:ln>
            <a:noFill/>
          </a:ln>
        </p:spPr>
        <p:txBody>
          <a:bodyPr anchorCtr="0" anchor="b" bIns="45700" lIns="91425" rIns="91425" tIns="45700">
            <a:noAutofit/>
          </a:bodyPr>
          <a:lstStyle/>
          <a:p>
            <a:pPr indent="0" lvl="0" marL="0" marR="0" rtl="0" algn="l">
              <a:lnSpc>
                <a:spcPct val="90000"/>
              </a:lnSpc>
              <a:spcBef>
                <a:spcPts val="0"/>
              </a:spcBef>
              <a:buClr>
                <a:schemeClr val="dk1"/>
              </a:buClr>
              <a:buSzPct val="25000"/>
              <a:buFont typeface="Arial"/>
              <a:buNone/>
            </a:pPr>
            <a:r>
              <a:rPr b="0" i="0" lang="en-US" sz="7200" u="none" cap="none" strike="noStrike">
                <a:solidFill>
                  <a:schemeClr val="dk1"/>
                </a:solidFill>
                <a:latin typeface="Pacifico"/>
                <a:ea typeface="Pacifico"/>
                <a:cs typeface="Pacifico"/>
                <a:sym typeface="Pacifico"/>
              </a:rPr>
              <a:t>What are students saying?</a:t>
            </a:r>
          </a:p>
        </p:txBody>
      </p:sp>
      <p:sp>
        <p:nvSpPr>
          <p:cNvPr id="115" name="Shape 115"/>
          <p:cNvSpPr txBox="1"/>
          <p:nvPr>
            <p:ph idx="1" type="body"/>
          </p:nvPr>
        </p:nvSpPr>
        <p:spPr>
          <a:xfrm>
            <a:off x="337210" y="1477079"/>
            <a:ext cx="5655626" cy="3924914"/>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rgbClr val="AB42E6"/>
              </a:buClr>
              <a:buSzPct val="80000"/>
              <a:buFont typeface="Noto Sans Symbols"/>
              <a:buChar char="✵"/>
            </a:pPr>
            <a:r>
              <a:rPr b="0" i="0" lang="en-US" sz="2400" u="none" cap="none" strike="noStrike">
                <a:solidFill>
                  <a:schemeClr val="accent2"/>
                </a:solidFill>
                <a:latin typeface="Bell MT"/>
                <a:ea typeface="Bell MT"/>
                <a:cs typeface="Bell MT"/>
                <a:sym typeface="Bell MT"/>
              </a:rPr>
              <a:t>“I like to dance because I can twirl.”</a:t>
            </a:r>
          </a:p>
          <a:p>
            <a:pPr indent="-342900" lvl="0" marL="342900" marR="0" rtl="0" algn="l">
              <a:lnSpc>
                <a:spcPct val="90000"/>
              </a:lnSpc>
              <a:spcBef>
                <a:spcPts val="1800"/>
              </a:spcBef>
              <a:spcAft>
                <a:spcPts val="0"/>
              </a:spcAft>
              <a:buClr>
                <a:srgbClr val="AB42E6"/>
              </a:buClr>
              <a:buSzPct val="80000"/>
              <a:buFont typeface="Noto Sans Symbols"/>
              <a:buChar char="✵"/>
            </a:pPr>
            <a:r>
              <a:rPr b="0" i="0" lang="en-US" sz="2400" u="none" cap="none" strike="noStrike">
                <a:solidFill>
                  <a:schemeClr val="accent2"/>
                </a:solidFill>
                <a:latin typeface="Bell MT"/>
                <a:ea typeface="Bell MT"/>
                <a:cs typeface="Bell MT"/>
                <a:sym typeface="Bell MT"/>
              </a:rPr>
              <a:t>“I like to jump around because it makes me feel good in my body.”</a:t>
            </a:r>
          </a:p>
          <a:p>
            <a:pPr indent="-342900" lvl="0" marL="342900" marR="0" rtl="0" algn="l">
              <a:lnSpc>
                <a:spcPct val="90000"/>
              </a:lnSpc>
              <a:spcBef>
                <a:spcPts val="1800"/>
              </a:spcBef>
              <a:spcAft>
                <a:spcPts val="0"/>
              </a:spcAft>
              <a:buClr>
                <a:srgbClr val="AB42E6"/>
              </a:buClr>
              <a:buSzPct val="80000"/>
              <a:buFont typeface="Noto Sans Symbols"/>
              <a:buChar char="✵"/>
            </a:pPr>
            <a:r>
              <a:rPr b="0" i="0" lang="en-US" sz="2400" u="none" cap="none" strike="noStrike">
                <a:solidFill>
                  <a:schemeClr val="accent2"/>
                </a:solidFill>
                <a:latin typeface="Bell MT"/>
                <a:ea typeface="Bell MT"/>
                <a:cs typeface="Bell MT"/>
                <a:sym typeface="Bell MT"/>
              </a:rPr>
              <a:t>“Movement makes me happy because I can jump around.”</a:t>
            </a:r>
          </a:p>
          <a:p>
            <a:pPr indent="-342900" lvl="0" marL="342900" marR="0" rtl="0" algn="l">
              <a:lnSpc>
                <a:spcPct val="90000"/>
              </a:lnSpc>
              <a:spcBef>
                <a:spcPts val="1800"/>
              </a:spcBef>
              <a:spcAft>
                <a:spcPts val="0"/>
              </a:spcAft>
              <a:buClr>
                <a:srgbClr val="AB42E6"/>
              </a:buClr>
              <a:buSzPct val="80000"/>
              <a:buFont typeface="Noto Sans Symbols"/>
              <a:buChar char="✵"/>
            </a:pPr>
            <a:r>
              <a:rPr b="0" i="0" lang="en-US" sz="2400" u="none" cap="none" strike="noStrike">
                <a:solidFill>
                  <a:schemeClr val="accent2"/>
                </a:solidFill>
                <a:latin typeface="Bell MT"/>
                <a:ea typeface="Bell MT"/>
                <a:cs typeface="Bell MT"/>
                <a:sym typeface="Bell MT"/>
              </a:rPr>
              <a:t>“I feel excited when I am allowed to jump around and it makes me strong, too.”</a:t>
            </a:r>
          </a:p>
          <a:p>
            <a:pPr indent="-342900" lvl="0" marL="342900" marR="0" rtl="0" algn="l">
              <a:lnSpc>
                <a:spcPct val="90000"/>
              </a:lnSpc>
              <a:spcBef>
                <a:spcPts val="1800"/>
              </a:spcBef>
              <a:buClr>
                <a:srgbClr val="AB42E6"/>
              </a:buClr>
              <a:buSzPct val="80000"/>
              <a:buFont typeface="Noto Sans Symbols"/>
              <a:buNone/>
            </a:pPr>
            <a:r>
              <a:t/>
            </a:r>
            <a:endParaRPr b="0" i="0" sz="2200" u="none" cap="none" strike="noStrike">
              <a:solidFill>
                <a:schemeClr val="accent2"/>
              </a:solidFill>
              <a:latin typeface="Bell MT"/>
              <a:ea typeface="Bell MT"/>
              <a:cs typeface="Bell MT"/>
              <a:sym typeface="Bell MT"/>
            </a:endParaRPr>
          </a:p>
        </p:txBody>
      </p:sp>
      <p:pic>
        <p:nvPicPr>
          <p:cNvPr id="116" name="Shape 116"/>
          <p:cNvPicPr preferRelativeResize="0"/>
          <p:nvPr/>
        </p:nvPicPr>
        <p:blipFill rotWithShape="1">
          <a:blip r:embed="rId3">
            <a:alphaModFix/>
          </a:blip>
          <a:srcRect b="0" l="0" r="0" t="0"/>
          <a:stretch/>
        </p:blipFill>
        <p:spPr>
          <a:xfrm>
            <a:off x="6147582" y="1787947"/>
            <a:ext cx="5725551" cy="288050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type="title"/>
          </p:nvPr>
        </p:nvSpPr>
        <p:spPr>
          <a:xfrm>
            <a:off x="760135" y="1271747"/>
            <a:ext cx="11254500" cy="1200300"/>
          </a:xfrm>
          <a:prstGeom prst="rect">
            <a:avLst/>
          </a:prstGeom>
          <a:noFill/>
          <a:ln>
            <a:noFill/>
          </a:ln>
        </p:spPr>
        <p:txBody>
          <a:bodyPr anchorCtr="0" anchor="b" bIns="45700" lIns="91425" rIns="91425" tIns="45700">
            <a:noAutofit/>
          </a:bodyPr>
          <a:lstStyle/>
          <a:p>
            <a:pPr indent="0" lvl="0" marL="0" marR="0" rtl="0" algn="l">
              <a:lnSpc>
                <a:spcPct val="90000"/>
              </a:lnSpc>
              <a:spcBef>
                <a:spcPts val="0"/>
              </a:spcBef>
              <a:buClr>
                <a:schemeClr val="dk1"/>
              </a:buClr>
              <a:buSzPct val="25000"/>
              <a:buFont typeface="Arial"/>
              <a:buNone/>
            </a:pPr>
            <a:r>
              <a:rPr b="0" i="0" lang="en-US" sz="7000" u="none" cap="none" strike="noStrike">
                <a:solidFill>
                  <a:schemeClr val="dk1"/>
                </a:solidFill>
                <a:latin typeface="Pacifico"/>
                <a:ea typeface="Pacifico"/>
                <a:cs typeface="Pacifico"/>
                <a:sym typeface="Pacifico"/>
              </a:rPr>
              <a:t>It’s more than </a:t>
            </a:r>
            <a:r>
              <a:rPr b="0" i="1" lang="en-US" sz="7000" u="none" cap="none" strike="noStrike">
                <a:solidFill>
                  <a:schemeClr val="dk1"/>
                </a:solidFill>
                <a:latin typeface="Pacifico"/>
                <a:ea typeface="Pacifico"/>
                <a:cs typeface="Pacifico"/>
                <a:sym typeface="Pacifico"/>
              </a:rPr>
              <a:t>just</a:t>
            </a:r>
            <a:r>
              <a:rPr b="0" i="0" lang="en-US" sz="7000" u="none" cap="none" strike="noStrike">
                <a:solidFill>
                  <a:schemeClr val="dk1"/>
                </a:solidFill>
                <a:latin typeface="Pacifico"/>
                <a:ea typeface="Pacifico"/>
                <a:cs typeface="Pacifico"/>
                <a:sym typeface="Pacifico"/>
              </a:rPr>
              <a:t> movement!</a:t>
            </a:r>
          </a:p>
        </p:txBody>
      </p:sp>
      <p:sp>
        <p:nvSpPr>
          <p:cNvPr id="123" name="Shape 123"/>
          <p:cNvSpPr/>
          <p:nvPr/>
        </p:nvSpPr>
        <p:spPr>
          <a:xfrm>
            <a:off x="3324337" y="2614533"/>
            <a:ext cx="5543400" cy="36930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1800" u="sng">
                <a:solidFill>
                  <a:schemeClr val="hlink"/>
                </a:solidFill>
                <a:hlinkClick r:id="rId3"/>
              </a:rPr>
              <a:t>Click Here to Find out Why!</a:t>
            </a:r>
            <a:r>
              <a:rPr lang="en-US" sz="1800">
                <a:solidFill>
                  <a:schemeClr val="dk1"/>
                </a:solidFill>
                <a:latin typeface="Arial"/>
                <a:ea typeface="Arial"/>
                <a:cs typeface="Arial"/>
                <a:sym typeface="Arial"/>
              </a:rPr>
              <a:t> </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grpSp>
        <p:nvGrpSpPr>
          <p:cNvPr id="129" name="Shape 129"/>
          <p:cNvGrpSpPr/>
          <p:nvPr/>
        </p:nvGrpSpPr>
        <p:grpSpPr>
          <a:xfrm>
            <a:off x="2239107" y="1311089"/>
            <a:ext cx="8798008" cy="4690183"/>
            <a:chOff x="0" y="1"/>
            <a:chExt cx="8798008" cy="4690183"/>
          </a:xfrm>
        </p:grpSpPr>
        <p:sp>
          <p:nvSpPr>
            <p:cNvPr id="130" name="Shape 130"/>
            <p:cNvSpPr/>
            <p:nvPr/>
          </p:nvSpPr>
          <p:spPr>
            <a:xfrm rot="5400000">
              <a:off x="-253670" y="256507"/>
              <a:ext cx="1691137" cy="1183795"/>
            </a:xfrm>
            <a:prstGeom prst="chevron">
              <a:avLst>
                <a:gd fmla="val 50000" name="adj"/>
              </a:avLst>
            </a:prstGeom>
            <a:solidFill>
              <a:srgbClr val="AB42E6"/>
            </a:solidFill>
            <a:ln cap="flat" cmpd="sng" w="12700">
              <a:solidFill>
                <a:srgbClr val="AB42E6"/>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31" name="Shape 131"/>
            <p:cNvSpPr txBox="1"/>
            <p:nvPr/>
          </p:nvSpPr>
          <p:spPr>
            <a:xfrm>
              <a:off x="0" y="594735"/>
              <a:ext cx="1183795" cy="507341"/>
            </a:xfrm>
            <a:prstGeom prst="rect">
              <a:avLst/>
            </a:prstGeom>
            <a:noFill/>
            <a:ln>
              <a:noFill/>
            </a:ln>
          </p:spPr>
          <p:txBody>
            <a:bodyPr anchorCtr="0" anchor="ctr" bIns="13950" lIns="13950" rIns="13950" tIns="13950">
              <a:noAutofit/>
            </a:bodyPr>
            <a:lstStyle/>
            <a:p>
              <a:pPr indent="0" lvl="0" marL="0" marR="0" rtl="0" algn="ctr">
                <a:lnSpc>
                  <a:spcPct val="90000"/>
                </a:lnSpc>
                <a:spcBef>
                  <a:spcPts val="0"/>
                </a:spcBef>
                <a:spcAft>
                  <a:spcPts val="0"/>
                </a:spcAft>
                <a:buSzPct val="25000"/>
                <a:buNone/>
              </a:pPr>
              <a:r>
                <a:rPr i="1" lang="en-US" sz="2200">
                  <a:solidFill>
                    <a:schemeClr val="lt1"/>
                  </a:solidFill>
                  <a:latin typeface="Bell MT"/>
                  <a:ea typeface="Bell MT"/>
                  <a:cs typeface="Bell MT"/>
                  <a:sym typeface="Bell MT"/>
                </a:rPr>
                <a:t>Physical</a:t>
              </a:r>
            </a:p>
          </p:txBody>
        </p:sp>
        <p:sp>
          <p:nvSpPr>
            <p:cNvPr id="132" name="Shape 132"/>
            <p:cNvSpPr/>
            <p:nvPr/>
          </p:nvSpPr>
          <p:spPr>
            <a:xfrm rot="5400000">
              <a:off x="4399099" y="-3257484"/>
              <a:ext cx="1099238" cy="7614212"/>
            </a:xfrm>
            <a:prstGeom prst="round2SameRect">
              <a:avLst>
                <a:gd fmla="val 16667" name="adj1"/>
                <a:gd fmla="val 0" name="adj2"/>
              </a:avLst>
            </a:prstGeom>
            <a:solidFill>
              <a:schemeClr val="lt1">
                <a:alpha val="89803"/>
              </a:schemeClr>
            </a:solidFill>
            <a:ln cap="flat" cmpd="sng" w="12700">
              <a:solidFill>
                <a:srgbClr val="A4B724"/>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33" name="Shape 133"/>
            <p:cNvSpPr txBox="1"/>
            <p:nvPr/>
          </p:nvSpPr>
          <p:spPr>
            <a:xfrm>
              <a:off x="1141612" y="53661"/>
              <a:ext cx="7560552" cy="991918"/>
            </a:xfrm>
            <a:prstGeom prst="rect">
              <a:avLst/>
            </a:prstGeom>
            <a:noFill/>
            <a:ln>
              <a:noFill/>
            </a:ln>
          </p:spPr>
          <p:txBody>
            <a:bodyPr anchorCtr="0" anchor="ctr" bIns="13950" lIns="156450" rIns="13950" tIns="13950">
              <a:noAutofit/>
            </a:bodyPr>
            <a:lstStyle/>
            <a:p>
              <a:pPr indent="-228600" lvl="1" marL="228600" marR="0" rtl="0" algn="l">
                <a:lnSpc>
                  <a:spcPct val="90000"/>
                </a:lnSpc>
                <a:spcBef>
                  <a:spcPts val="0"/>
                </a:spcBef>
                <a:spcAft>
                  <a:spcPts val="0"/>
                </a:spcAft>
                <a:buClr>
                  <a:schemeClr val="accent2"/>
                </a:buClr>
                <a:buSzPct val="100000"/>
                <a:buFont typeface="Bell MT"/>
                <a:buChar char="•"/>
              </a:pPr>
              <a:r>
                <a:rPr b="0" i="0" lang="en-US" sz="2200" u="none" cap="none" strike="noStrike">
                  <a:solidFill>
                    <a:schemeClr val="accent2"/>
                  </a:solidFill>
                  <a:latin typeface="Bell MT"/>
                  <a:ea typeface="Bell MT"/>
                  <a:cs typeface="Bell MT"/>
                  <a:sym typeface="Bell MT"/>
                </a:rPr>
                <a:t>Engages the brain</a:t>
              </a:r>
            </a:p>
            <a:p>
              <a:pPr indent="-228600" lvl="1" marL="228600" marR="0" rtl="0" algn="l">
                <a:lnSpc>
                  <a:spcPct val="90000"/>
                </a:lnSpc>
                <a:spcBef>
                  <a:spcPts val="330"/>
                </a:spcBef>
                <a:spcAft>
                  <a:spcPts val="0"/>
                </a:spcAft>
                <a:buClr>
                  <a:schemeClr val="accent2"/>
                </a:buClr>
                <a:buSzPct val="100000"/>
                <a:buFont typeface="Bell MT"/>
                <a:buChar char="•"/>
              </a:pPr>
              <a:r>
                <a:rPr b="0" i="0" lang="en-US" sz="2200" u="none" cap="none" strike="noStrike">
                  <a:solidFill>
                    <a:schemeClr val="accent2"/>
                  </a:solidFill>
                  <a:latin typeface="Bell MT"/>
                  <a:ea typeface="Bell MT"/>
                  <a:cs typeface="Bell MT"/>
                  <a:sym typeface="Bell MT"/>
                </a:rPr>
                <a:t>Increases academic performance</a:t>
              </a:r>
            </a:p>
          </p:txBody>
        </p:sp>
        <p:sp>
          <p:nvSpPr>
            <p:cNvPr id="134" name="Shape 134"/>
            <p:cNvSpPr/>
            <p:nvPr/>
          </p:nvSpPr>
          <p:spPr>
            <a:xfrm rot="5400000">
              <a:off x="-253670" y="1754612"/>
              <a:ext cx="1691137" cy="1183795"/>
            </a:xfrm>
            <a:prstGeom prst="chevron">
              <a:avLst>
                <a:gd fmla="val 50000" name="adj"/>
              </a:avLst>
            </a:prstGeom>
            <a:solidFill>
              <a:srgbClr val="AB42E6"/>
            </a:solidFill>
            <a:ln cap="flat" cmpd="sng" w="12700">
              <a:solidFill>
                <a:srgbClr val="AB42E6"/>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35" name="Shape 135"/>
            <p:cNvSpPr txBox="1"/>
            <p:nvPr/>
          </p:nvSpPr>
          <p:spPr>
            <a:xfrm>
              <a:off x="0" y="2092840"/>
              <a:ext cx="1183795" cy="507341"/>
            </a:xfrm>
            <a:prstGeom prst="rect">
              <a:avLst/>
            </a:prstGeom>
            <a:noFill/>
            <a:ln>
              <a:noFill/>
            </a:ln>
          </p:spPr>
          <p:txBody>
            <a:bodyPr anchorCtr="0" anchor="ctr" bIns="13950" lIns="13950" rIns="13950" tIns="13950">
              <a:noAutofit/>
            </a:bodyPr>
            <a:lstStyle/>
            <a:p>
              <a:pPr indent="0" lvl="0" marL="0" marR="0" rtl="0" algn="ctr">
                <a:lnSpc>
                  <a:spcPct val="90000"/>
                </a:lnSpc>
                <a:spcBef>
                  <a:spcPts val="0"/>
                </a:spcBef>
                <a:spcAft>
                  <a:spcPts val="0"/>
                </a:spcAft>
                <a:buSzPct val="25000"/>
                <a:buNone/>
              </a:pPr>
              <a:r>
                <a:rPr i="1" lang="en-US" sz="2200">
                  <a:solidFill>
                    <a:schemeClr val="lt1"/>
                  </a:solidFill>
                  <a:latin typeface="Bell MT"/>
                  <a:ea typeface="Bell MT"/>
                  <a:cs typeface="Bell MT"/>
                  <a:sym typeface="Bell MT"/>
                </a:rPr>
                <a:t>Social</a:t>
              </a:r>
            </a:p>
          </p:txBody>
        </p:sp>
        <p:sp>
          <p:nvSpPr>
            <p:cNvPr id="136" name="Shape 136"/>
            <p:cNvSpPr/>
            <p:nvPr/>
          </p:nvSpPr>
          <p:spPr>
            <a:xfrm rot="5400000">
              <a:off x="4441283" y="-1764864"/>
              <a:ext cx="1099238" cy="7614212"/>
            </a:xfrm>
            <a:prstGeom prst="round2SameRect">
              <a:avLst>
                <a:gd fmla="val 16667" name="adj1"/>
                <a:gd fmla="val 0" name="adj2"/>
              </a:avLst>
            </a:prstGeom>
            <a:solidFill>
              <a:schemeClr val="lt1">
                <a:alpha val="89803"/>
              </a:schemeClr>
            </a:solidFill>
            <a:ln cap="flat" cmpd="sng" w="12700">
              <a:solidFill>
                <a:srgbClr val="A4B724"/>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37" name="Shape 137"/>
            <p:cNvSpPr txBox="1"/>
            <p:nvPr/>
          </p:nvSpPr>
          <p:spPr>
            <a:xfrm>
              <a:off x="1183795" y="1546282"/>
              <a:ext cx="7560552" cy="991918"/>
            </a:xfrm>
            <a:prstGeom prst="rect">
              <a:avLst/>
            </a:prstGeom>
            <a:noFill/>
            <a:ln>
              <a:noFill/>
            </a:ln>
          </p:spPr>
          <p:txBody>
            <a:bodyPr anchorCtr="0" anchor="ctr" bIns="13950" lIns="156450" rIns="13950" tIns="13950">
              <a:noAutofit/>
            </a:bodyPr>
            <a:lstStyle/>
            <a:p>
              <a:pPr indent="-228600" lvl="1" marL="228600" marR="0" rtl="0" algn="l">
                <a:lnSpc>
                  <a:spcPct val="90000"/>
                </a:lnSpc>
                <a:spcBef>
                  <a:spcPts val="0"/>
                </a:spcBef>
                <a:spcAft>
                  <a:spcPts val="0"/>
                </a:spcAft>
                <a:buClr>
                  <a:schemeClr val="accent2"/>
                </a:buClr>
                <a:buSzPct val="100000"/>
                <a:buFont typeface="Bell MT"/>
                <a:buChar char="•"/>
              </a:pPr>
              <a:r>
                <a:rPr b="0" i="0" lang="en-US" sz="2200" u="none" cap="none" strike="noStrike">
                  <a:solidFill>
                    <a:schemeClr val="accent2"/>
                  </a:solidFill>
                  <a:latin typeface="Bell MT"/>
                  <a:ea typeface="Bell MT"/>
                  <a:cs typeface="Bell MT"/>
                  <a:sym typeface="Bell MT"/>
                </a:rPr>
                <a:t>Student Centered</a:t>
              </a:r>
            </a:p>
            <a:p>
              <a:pPr indent="-228600" lvl="1" marL="228600" marR="0" rtl="0" algn="l">
                <a:lnSpc>
                  <a:spcPct val="90000"/>
                </a:lnSpc>
                <a:spcBef>
                  <a:spcPts val="330"/>
                </a:spcBef>
                <a:spcAft>
                  <a:spcPts val="0"/>
                </a:spcAft>
                <a:buClr>
                  <a:schemeClr val="accent2"/>
                </a:buClr>
                <a:buSzPct val="100000"/>
                <a:buFont typeface="Bell MT"/>
                <a:buChar char="•"/>
              </a:pPr>
              <a:r>
                <a:rPr b="0" i="0" lang="en-US" sz="2200" u="none" cap="none" strike="noStrike">
                  <a:solidFill>
                    <a:schemeClr val="accent2"/>
                  </a:solidFill>
                  <a:latin typeface="Bell MT"/>
                  <a:ea typeface="Bell MT"/>
                  <a:cs typeface="Bell MT"/>
                  <a:sym typeface="Bell MT"/>
                </a:rPr>
                <a:t>Language Development</a:t>
              </a:r>
            </a:p>
          </p:txBody>
        </p:sp>
        <p:sp>
          <p:nvSpPr>
            <p:cNvPr id="138" name="Shape 138"/>
            <p:cNvSpPr/>
            <p:nvPr/>
          </p:nvSpPr>
          <p:spPr>
            <a:xfrm rot="5400000">
              <a:off x="-253670" y="3252718"/>
              <a:ext cx="1691137" cy="1183795"/>
            </a:xfrm>
            <a:prstGeom prst="chevron">
              <a:avLst>
                <a:gd fmla="val 50000" name="adj"/>
              </a:avLst>
            </a:prstGeom>
            <a:solidFill>
              <a:srgbClr val="AB42E6"/>
            </a:solidFill>
            <a:ln cap="flat" cmpd="sng" w="12700">
              <a:solidFill>
                <a:srgbClr val="AB42E6"/>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39" name="Shape 139"/>
            <p:cNvSpPr txBox="1"/>
            <p:nvPr/>
          </p:nvSpPr>
          <p:spPr>
            <a:xfrm>
              <a:off x="0" y="3590944"/>
              <a:ext cx="1183795" cy="507341"/>
            </a:xfrm>
            <a:prstGeom prst="rect">
              <a:avLst/>
            </a:prstGeom>
            <a:noFill/>
            <a:ln>
              <a:noFill/>
            </a:ln>
          </p:spPr>
          <p:txBody>
            <a:bodyPr anchorCtr="0" anchor="ctr" bIns="13950" lIns="13950" rIns="13950" tIns="13950">
              <a:noAutofit/>
            </a:bodyPr>
            <a:lstStyle/>
            <a:p>
              <a:pPr indent="0" lvl="0" marL="0" marR="0" rtl="0" algn="ctr">
                <a:lnSpc>
                  <a:spcPct val="90000"/>
                </a:lnSpc>
                <a:spcBef>
                  <a:spcPts val="0"/>
                </a:spcBef>
                <a:spcAft>
                  <a:spcPts val="0"/>
                </a:spcAft>
                <a:buSzPct val="25000"/>
                <a:buNone/>
              </a:pPr>
              <a:r>
                <a:rPr i="1" lang="en-US" sz="2200">
                  <a:solidFill>
                    <a:schemeClr val="lt1"/>
                  </a:solidFill>
                  <a:latin typeface="Bell MT"/>
                  <a:ea typeface="Bell MT"/>
                  <a:cs typeface="Bell MT"/>
                  <a:sym typeface="Bell MT"/>
                </a:rPr>
                <a:t>Emotional</a:t>
              </a:r>
            </a:p>
          </p:txBody>
        </p:sp>
        <p:sp>
          <p:nvSpPr>
            <p:cNvPr id="140" name="Shape 140"/>
            <p:cNvSpPr/>
            <p:nvPr/>
          </p:nvSpPr>
          <p:spPr>
            <a:xfrm rot="5400000">
              <a:off x="4425064" y="-285853"/>
              <a:ext cx="1099238" cy="7614212"/>
            </a:xfrm>
            <a:prstGeom prst="round2SameRect">
              <a:avLst>
                <a:gd fmla="val 16667" name="adj1"/>
                <a:gd fmla="val 0" name="adj2"/>
              </a:avLst>
            </a:prstGeom>
            <a:solidFill>
              <a:schemeClr val="lt1">
                <a:alpha val="89803"/>
              </a:schemeClr>
            </a:solidFill>
            <a:ln cap="flat" cmpd="sng" w="12700">
              <a:solidFill>
                <a:srgbClr val="A4B724"/>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41" name="Shape 141"/>
            <p:cNvSpPr txBox="1"/>
            <p:nvPr/>
          </p:nvSpPr>
          <p:spPr>
            <a:xfrm>
              <a:off x="1167578" y="3025292"/>
              <a:ext cx="7560552" cy="991918"/>
            </a:xfrm>
            <a:prstGeom prst="rect">
              <a:avLst/>
            </a:prstGeom>
            <a:noFill/>
            <a:ln>
              <a:noFill/>
            </a:ln>
          </p:spPr>
          <p:txBody>
            <a:bodyPr anchorCtr="0" anchor="ctr" bIns="13950" lIns="156450" rIns="13950" tIns="13950">
              <a:noAutofit/>
            </a:bodyPr>
            <a:lstStyle/>
            <a:p>
              <a:pPr indent="-228600" lvl="1" marL="228600" marR="0" rtl="0" algn="l">
                <a:lnSpc>
                  <a:spcPct val="90000"/>
                </a:lnSpc>
                <a:spcBef>
                  <a:spcPts val="0"/>
                </a:spcBef>
                <a:spcAft>
                  <a:spcPts val="0"/>
                </a:spcAft>
                <a:buClr>
                  <a:schemeClr val="accent2"/>
                </a:buClr>
                <a:buSzPct val="100000"/>
                <a:buFont typeface="Bell MT"/>
                <a:buChar char="•"/>
              </a:pPr>
              <a:r>
                <a:rPr b="0" i="0" lang="en-US" sz="2200" u="none" cap="none" strike="noStrike">
                  <a:solidFill>
                    <a:schemeClr val="accent2"/>
                  </a:solidFill>
                  <a:latin typeface="Bell MT"/>
                  <a:ea typeface="Bell MT"/>
                  <a:cs typeface="Bell MT"/>
                  <a:sym typeface="Bell MT"/>
                </a:rPr>
                <a:t>Student Reflection</a:t>
              </a:r>
            </a:p>
            <a:p>
              <a:pPr indent="-228600" lvl="1" marL="228600" marR="0" rtl="0" algn="l">
                <a:lnSpc>
                  <a:spcPct val="90000"/>
                </a:lnSpc>
                <a:spcBef>
                  <a:spcPts val="330"/>
                </a:spcBef>
                <a:spcAft>
                  <a:spcPts val="0"/>
                </a:spcAft>
                <a:buClr>
                  <a:schemeClr val="accent2"/>
                </a:buClr>
                <a:buSzPct val="100000"/>
                <a:buFont typeface="Bell MT"/>
                <a:buChar char="•"/>
              </a:pPr>
              <a:r>
                <a:rPr b="0" i="0" lang="en-US" sz="2200" u="none" cap="none" strike="noStrike">
                  <a:solidFill>
                    <a:schemeClr val="accent2"/>
                  </a:solidFill>
                  <a:latin typeface="Bell MT"/>
                  <a:ea typeface="Bell MT"/>
                  <a:cs typeface="Bell MT"/>
                  <a:sym typeface="Bell MT"/>
                </a:rPr>
                <a:t>Developing Coping Skills</a:t>
              </a:r>
            </a:p>
          </p:txBody>
        </p:sp>
      </p:grpSp>
      <p:sp>
        <p:nvSpPr>
          <p:cNvPr id="142" name="Shape 142"/>
          <p:cNvSpPr txBox="1"/>
          <p:nvPr>
            <p:ph type="title"/>
          </p:nvPr>
        </p:nvSpPr>
        <p:spPr>
          <a:xfrm>
            <a:off x="168397" y="110671"/>
            <a:ext cx="11353041" cy="1200416"/>
          </a:xfrm>
          <a:prstGeom prst="rect">
            <a:avLst/>
          </a:prstGeom>
          <a:noFill/>
          <a:ln>
            <a:noFill/>
          </a:ln>
        </p:spPr>
        <p:txBody>
          <a:bodyPr anchorCtr="0" anchor="b" bIns="45700" lIns="91425" rIns="91425" tIns="45700">
            <a:noAutofit/>
          </a:bodyPr>
          <a:lstStyle/>
          <a:p>
            <a:pPr indent="0" lvl="0" marL="0" marR="0" rtl="0" algn="l">
              <a:lnSpc>
                <a:spcPct val="90000"/>
              </a:lnSpc>
              <a:spcBef>
                <a:spcPts val="0"/>
              </a:spcBef>
              <a:buClr>
                <a:schemeClr val="dk1"/>
              </a:buClr>
              <a:buSzPct val="25000"/>
              <a:buFont typeface="Arial"/>
              <a:buNone/>
            </a:pPr>
            <a:r>
              <a:rPr b="0" i="0" lang="en-US" sz="5400" u="none" cap="none" strike="noStrike">
                <a:solidFill>
                  <a:schemeClr val="dk1"/>
                </a:solidFill>
                <a:latin typeface="Pacifico"/>
                <a:ea typeface="Pacifico"/>
                <a:cs typeface="Pacifico"/>
                <a:sym typeface="Pacifico"/>
              </a:rPr>
              <a:t>Why is Move, Move, Move important?</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pic>
        <p:nvPicPr>
          <p:cNvPr id="148" name="Shape 148"/>
          <p:cNvPicPr preferRelativeResize="0"/>
          <p:nvPr/>
        </p:nvPicPr>
        <p:blipFill rotWithShape="1">
          <a:blip r:embed="rId3">
            <a:alphaModFix/>
          </a:blip>
          <a:srcRect b="0" l="0" r="0" t="0"/>
          <a:stretch/>
        </p:blipFill>
        <p:spPr>
          <a:xfrm>
            <a:off x="609600" y="609600"/>
            <a:ext cx="10653174" cy="581252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pic>
        <p:nvPicPr>
          <p:cNvPr id="154" name="Shape 154"/>
          <p:cNvPicPr preferRelativeResize="0"/>
          <p:nvPr/>
        </p:nvPicPr>
        <p:blipFill rotWithShape="1">
          <a:blip r:embed="rId3">
            <a:alphaModFix/>
          </a:blip>
          <a:srcRect b="0" l="0" r="0" t="0"/>
          <a:stretch/>
        </p:blipFill>
        <p:spPr>
          <a:xfrm>
            <a:off x="389206" y="2323961"/>
            <a:ext cx="5459866" cy="3581399"/>
          </a:xfrm>
          <a:prstGeom prst="rect">
            <a:avLst/>
          </a:prstGeom>
          <a:noFill/>
          <a:ln>
            <a:noFill/>
          </a:ln>
        </p:spPr>
      </p:pic>
      <p:pic>
        <p:nvPicPr>
          <p:cNvPr id="155" name="Shape 155"/>
          <p:cNvPicPr preferRelativeResize="0"/>
          <p:nvPr/>
        </p:nvPicPr>
        <p:blipFill rotWithShape="1">
          <a:blip r:embed="rId4">
            <a:alphaModFix/>
          </a:blip>
          <a:srcRect b="0" l="0" r="0" t="0"/>
          <a:stretch/>
        </p:blipFill>
        <p:spPr>
          <a:xfrm>
            <a:off x="6256605" y="2323961"/>
            <a:ext cx="5569875" cy="3581399"/>
          </a:xfrm>
          <a:prstGeom prst="rect">
            <a:avLst/>
          </a:prstGeom>
          <a:noFill/>
          <a:ln>
            <a:noFill/>
          </a:ln>
        </p:spPr>
      </p:pic>
      <p:sp>
        <p:nvSpPr>
          <p:cNvPr id="156" name="Shape 156"/>
          <p:cNvSpPr txBox="1"/>
          <p:nvPr/>
        </p:nvSpPr>
        <p:spPr>
          <a:xfrm>
            <a:off x="389206" y="729650"/>
            <a:ext cx="11437276" cy="1200416"/>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buClr>
                <a:schemeClr val="dk1"/>
              </a:buClr>
              <a:buSzPct val="25000"/>
              <a:buFont typeface="Arial"/>
              <a:buNone/>
            </a:pPr>
            <a:r>
              <a:rPr lang="en-US" sz="7200">
                <a:solidFill>
                  <a:schemeClr val="dk1"/>
                </a:solidFill>
                <a:latin typeface="Pacifico"/>
                <a:ea typeface="Pacifico"/>
                <a:cs typeface="Pacifico"/>
                <a:sym typeface="Pacifico"/>
              </a:rPr>
              <a:t>Active kids learn better!</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pic>
        <p:nvPicPr>
          <p:cNvPr id="162" name="Shape 162"/>
          <p:cNvPicPr preferRelativeResize="0"/>
          <p:nvPr/>
        </p:nvPicPr>
        <p:blipFill>
          <a:blip r:embed="rId3">
            <a:alphaModFix/>
          </a:blip>
          <a:stretch>
            <a:fillRect/>
          </a:stretch>
        </p:blipFill>
        <p:spPr>
          <a:xfrm>
            <a:off x="6298023" y="1206977"/>
            <a:ext cx="5688574" cy="5425225"/>
          </a:xfrm>
          <a:prstGeom prst="rect">
            <a:avLst/>
          </a:prstGeom>
          <a:noFill/>
          <a:ln>
            <a:noFill/>
          </a:ln>
        </p:spPr>
      </p:pic>
      <p:sp>
        <p:nvSpPr>
          <p:cNvPr id="163" name="Shape 163"/>
          <p:cNvSpPr txBox="1"/>
          <p:nvPr/>
        </p:nvSpPr>
        <p:spPr>
          <a:xfrm>
            <a:off x="337211" y="403570"/>
            <a:ext cx="12192000" cy="1045372"/>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rPr lang="en-US" sz="4800">
                <a:solidFill>
                  <a:schemeClr val="dk1"/>
                </a:solidFill>
                <a:latin typeface="Pacifico"/>
                <a:ea typeface="Pacifico"/>
                <a:cs typeface="Pacifico"/>
                <a:sym typeface="Pacifico"/>
              </a:rPr>
              <a:t>What is Social Emotional Learning</a:t>
            </a:r>
            <a:r>
              <a:rPr lang="en-US" sz="4800">
                <a:solidFill>
                  <a:schemeClr val="dk1"/>
                </a:solidFill>
                <a:latin typeface="Pacifico"/>
                <a:ea typeface="Pacifico"/>
                <a:cs typeface="Pacifico"/>
                <a:sym typeface="Pacifico"/>
              </a:rPr>
              <a:t>(SEL)?</a:t>
            </a:r>
          </a:p>
        </p:txBody>
      </p:sp>
      <p:sp>
        <p:nvSpPr>
          <p:cNvPr id="164" name="Shape 164"/>
          <p:cNvSpPr txBox="1"/>
          <p:nvPr/>
        </p:nvSpPr>
        <p:spPr>
          <a:xfrm>
            <a:off x="337211" y="1477079"/>
            <a:ext cx="6443417" cy="4403215"/>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rgbClr val="AB42E6"/>
              </a:buClr>
              <a:buSzPct val="25000"/>
              <a:buFont typeface="Noto Sans Symbols"/>
              <a:buNone/>
            </a:pPr>
            <a:r>
              <a:rPr lang="en-US" sz="2400">
                <a:solidFill>
                  <a:schemeClr val="accent2"/>
                </a:solidFill>
                <a:latin typeface="Bell MT"/>
                <a:ea typeface="Bell MT"/>
                <a:cs typeface="Bell MT"/>
                <a:sym typeface="Bell MT"/>
              </a:rPr>
              <a:t>Process through which children and adults…</a:t>
            </a:r>
          </a:p>
          <a:p>
            <a:pPr indent="-342900" lvl="0" marL="342900" marR="0" rtl="0" algn="l">
              <a:lnSpc>
                <a:spcPct val="90000"/>
              </a:lnSpc>
              <a:spcBef>
                <a:spcPts val="1800"/>
              </a:spcBef>
              <a:spcAft>
                <a:spcPts val="0"/>
              </a:spcAft>
              <a:buClr>
                <a:srgbClr val="AB42E6"/>
              </a:buClr>
              <a:buSzPct val="80000"/>
              <a:buFont typeface="Noto Sans Symbols"/>
              <a:buChar char="✵"/>
            </a:pPr>
            <a:r>
              <a:rPr lang="en-US" sz="2400">
                <a:solidFill>
                  <a:schemeClr val="accent2"/>
                </a:solidFill>
                <a:latin typeface="Bell MT"/>
                <a:ea typeface="Bell MT"/>
                <a:cs typeface="Bell MT"/>
                <a:sym typeface="Bell MT"/>
              </a:rPr>
              <a:t>…acquire/apply knowledge, attitudes, &amp; skills to </a:t>
            </a:r>
            <a:r>
              <a:rPr b="1" i="1" lang="en-US" sz="2400">
                <a:solidFill>
                  <a:srgbClr val="AB42E6"/>
                </a:solidFill>
                <a:latin typeface="Bell MT"/>
                <a:ea typeface="Bell MT"/>
                <a:cs typeface="Bell MT"/>
                <a:sym typeface="Bell MT"/>
              </a:rPr>
              <a:t>understand and manage emotions</a:t>
            </a:r>
          </a:p>
          <a:p>
            <a:pPr indent="-342900" lvl="0" marL="342900" marR="0" rtl="0" algn="l">
              <a:lnSpc>
                <a:spcPct val="90000"/>
              </a:lnSpc>
              <a:spcBef>
                <a:spcPts val="1800"/>
              </a:spcBef>
              <a:spcAft>
                <a:spcPts val="0"/>
              </a:spcAft>
              <a:buClr>
                <a:srgbClr val="AB42E6"/>
              </a:buClr>
              <a:buSzPct val="80000"/>
              <a:buFont typeface="Noto Sans Symbols"/>
              <a:buChar char="✵"/>
            </a:pPr>
            <a:r>
              <a:rPr lang="en-US" sz="2400">
                <a:solidFill>
                  <a:schemeClr val="accent2"/>
                </a:solidFill>
                <a:latin typeface="Bell MT"/>
                <a:ea typeface="Bell MT"/>
                <a:cs typeface="Bell MT"/>
                <a:sym typeface="Bell MT"/>
              </a:rPr>
              <a:t>…set/achieve </a:t>
            </a:r>
            <a:r>
              <a:rPr b="1" i="1" lang="en-US" sz="2400">
                <a:solidFill>
                  <a:srgbClr val="AB42E6"/>
                </a:solidFill>
                <a:latin typeface="Bell MT"/>
                <a:ea typeface="Bell MT"/>
                <a:cs typeface="Bell MT"/>
                <a:sym typeface="Bell MT"/>
              </a:rPr>
              <a:t>positive goals</a:t>
            </a:r>
          </a:p>
          <a:p>
            <a:pPr indent="-342900" lvl="0" marL="342900" marR="0" rtl="0" algn="l">
              <a:lnSpc>
                <a:spcPct val="90000"/>
              </a:lnSpc>
              <a:spcBef>
                <a:spcPts val="1800"/>
              </a:spcBef>
              <a:spcAft>
                <a:spcPts val="0"/>
              </a:spcAft>
              <a:buClr>
                <a:srgbClr val="AB42E6"/>
              </a:buClr>
              <a:buSzPct val="80000"/>
              <a:buFont typeface="Noto Sans Symbols"/>
              <a:buChar char="✵"/>
            </a:pPr>
            <a:r>
              <a:rPr lang="en-US" sz="2400">
                <a:solidFill>
                  <a:schemeClr val="accent2"/>
                </a:solidFill>
                <a:latin typeface="Bell MT"/>
                <a:ea typeface="Bell MT"/>
                <a:cs typeface="Bell MT"/>
                <a:sym typeface="Bell MT"/>
              </a:rPr>
              <a:t>…feel/show </a:t>
            </a:r>
            <a:r>
              <a:rPr b="1" i="1" lang="en-US" sz="2400">
                <a:solidFill>
                  <a:srgbClr val="AB42E6"/>
                </a:solidFill>
                <a:latin typeface="Bell MT"/>
                <a:ea typeface="Bell MT"/>
                <a:cs typeface="Bell MT"/>
                <a:sym typeface="Bell MT"/>
              </a:rPr>
              <a:t>empathy</a:t>
            </a:r>
          </a:p>
          <a:p>
            <a:pPr indent="-342900" lvl="0" marL="342900" marR="0" rtl="0" algn="l">
              <a:lnSpc>
                <a:spcPct val="90000"/>
              </a:lnSpc>
              <a:spcBef>
                <a:spcPts val="1800"/>
              </a:spcBef>
              <a:spcAft>
                <a:spcPts val="0"/>
              </a:spcAft>
              <a:buClr>
                <a:srgbClr val="AB42E6"/>
              </a:buClr>
              <a:buSzPct val="80000"/>
              <a:buFont typeface="Noto Sans Symbols"/>
              <a:buChar char="✵"/>
            </a:pPr>
            <a:r>
              <a:rPr lang="en-US" sz="2400">
                <a:solidFill>
                  <a:schemeClr val="accent2"/>
                </a:solidFill>
                <a:latin typeface="Bell MT"/>
                <a:ea typeface="Bell MT"/>
                <a:cs typeface="Bell MT"/>
                <a:sym typeface="Bell MT"/>
              </a:rPr>
              <a:t>…establish/maintain </a:t>
            </a:r>
            <a:r>
              <a:rPr b="1" i="1" lang="en-US" sz="2400">
                <a:solidFill>
                  <a:srgbClr val="AB42E6"/>
                </a:solidFill>
                <a:latin typeface="Bell MT"/>
                <a:ea typeface="Bell MT"/>
                <a:cs typeface="Bell MT"/>
                <a:sym typeface="Bell MT"/>
              </a:rPr>
              <a:t>relationships</a:t>
            </a:r>
          </a:p>
          <a:p>
            <a:pPr indent="-342900" lvl="0" marL="342900" marR="0" rtl="0" algn="l">
              <a:lnSpc>
                <a:spcPct val="90000"/>
              </a:lnSpc>
              <a:spcBef>
                <a:spcPts val="1800"/>
              </a:spcBef>
              <a:buClr>
                <a:srgbClr val="AB42E6"/>
              </a:buClr>
              <a:buSzPct val="80000"/>
              <a:buFont typeface="Noto Sans Symbols"/>
              <a:buChar char="✵"/>
            </a:pPr>
            <a:r>
              <a:rPr lang="en-US" sz="2400">
                <a:solidFill>
                  <a:schemeClr val="accent2"/>
                </a:solidFill>
                <a:latin typeface="Bell MT"/>
                <a:ea typeface="Bell MT"/>
                <a:cs typeface="Bell MT"/>
                <a:sym typeface="Bell MT"/>
              </a:rPr>
              <a:t>…make responsible </a:t>
            </a:r>
            <a:r>
              <a:rPr b="1" i="1" lang="en-US" sz="2400">
                <a:solidFill>
                  <a:srgbClr val="AB42E6"/>
                </a:solidFill>
                <a:latin typeface="Bell MT"/>
                <a:ea typeface="Bell MT"/>
                <a:cs typeface="Bell MT"/>
                <a:sym typeface="Bell MT"/>
              </a:rPr>
              <a:t>decisions</a:t>
            </a:r>
          </a:p>
        </p:txBody>
      </p:sp>
    </p:spTree>
  </p:cSld>
  <p:clrMapOvr>
    <a:masterClrMapping/>
  </p:clrMapOvr>
</p:sld>
</file>

<file path=ppt/theme/theme1.xml><?xml version="1.0" encoding="utf-8"?>
<a:theme xmlns:a="http://schemas.openxmlformats.org/drawingml/2006/main" xmlns:r="http://schemas.openxmlformats.org/officeDocument/2006/relationships" name="Children Playing 16x9">
  <a:themeElements>
    <a:clrScheme name="Children Happy">
      <a:dk1>
        <a:srgbClr val="595959"/>
      </a:dk1>
      <a:lt1>
        <a:srgbClr val="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