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75" r:id="rId4"/>
    <p:sldId id="267" r:id="rId5"/>
    <p:sldId id="268" r:id="rId6"/>
    <p:sldId id="258" r:id="rId7"/>
    <p:sldId id="270" r:id="rId8"/>
    <p:sldId id="277" r:id="rId9"/>
    <p:sldId id="266" r:id="rId10"/>
    <p:sldId id="276" r:id="rId11"/>
    <p:sldId id="272" r:id="rId12"/>
    <p:sldId id="271" r:id="rId13"/>
    <p:sldId id="273" r:id="rId14"/>
    <p:sldId id="27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6E6C6-EB60-4725-B960-C4316B1AB7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ACE52-4F41-4F68-87F3-A8BDD49BA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4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6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48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12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6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0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30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8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3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9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6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0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2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E375-9D88-47F0-A9C7-EDAB273FA1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88B21-3EE8-4BFE-AF8D-9E18DA85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62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eoe.org/" TargetMode="External"/><Relationship Id="rId2" Type="http://schemas.openxmlformats.org/officeDocument/2006/relationships/hyperlink" Target="http://www.fourcornersschool.org/lesson-plan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rlingtonecho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Folger McKinsey’s</a:t>
            </a:r>
            <a:br>
              <a:rPr lang="en-US" dirty="0" smtClean="0"/>
            </a:br>
            <a:r>
              <a:rPr lang="en-US" dirty="0" smtClean="0"/>
              <a:t> Outdoor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Planning and Preparation for Taking Students Outdoors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2099256"/>
            <a:ext cx="11178862" cy="4456089"/>
          </a:xfrm>
        </p:spPr>
        <p:txBody>
          <a:bodyPr>
            <a:normAutofit/>
          </a:bodyPr>
          <a:lstStyle/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Explore outdoor classroom area prior to visit to be familiar with the 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site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: (safety:  water, poison ivy, bees, etc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.)</a:t>
            </a: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endParaRPr lang="en-US" altLang="en-US" sz="24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Establish, model and practice expected behavior in the 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outdoor classroom 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using many of the same rules that you 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have established 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indoor classroom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endParaRPr lang="en-US" altLang="en-US" sz="24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Consider using volunteers to assist with management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endParaRPr lang="en-US" altLang="en-US" sz="24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Have 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a 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walkie-talkie 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for 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contact and emergency purposes.</a:t>
            </a: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endParaRPr lang="en-US" altLang="en-US" sz="24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2400"/>
              </a:lnSpc>
              <a:buClr>
                <a:srgbClr val="FF0000"/>
              </a:buClr>
              <a:buNone/>
            </a:pP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Make sure office staff knows where you are going and what your </a:t>
            </a:r>
            <a:r>
              <a:rPr lang="en-US" altLang="en-US" sz="24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plans </a:t>
            </a:r>
            <a:r>
              <a:rPr lang="en-US" altLang="en-US" sz="24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Classroom Locations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961" y="2197510"/>
            <a:ext cx="11046542" cy="365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are 3 locations that could be utilized outside. These locations could be used by three different teachers during the same time.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Stage Area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Picnic Tables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Art Room Patio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62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sign up for the Outdoor Classroom or Science Lab?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4969" y="2330246"/>
            <a:ext cx="116217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 to the…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Shared Drive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Faculty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Excel Sheets (Science Lab or Outdoor Classroom)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Place your name in the correct location and the time your class will be using the lab or outdoor classroom.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Resources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8053" y="1955836"/>
            <a:ext cx="1137100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Picture-Perfect Science Lessons</a:t>
            </a:r>
          </a:p>
          <a:p>
            <a:r>
              <a:rPr lang="en-US" sz="2000" dirty="0" smtClean="0"/>
              <a:t>More </a:t>
            </a:r>
            <a:r>
              <a:rPr lang="en-US" sz="2000" dirty="0"/>
              <a:t>Picture-Perfect Science Lessons</a:t>
            </a:r>
          </a:p>
          <a:p>
            <a:endParaRPr lang="en-US" sz="2000" dirty="0" smtClean="0"/>
          </a:p>
          <a:p>
            <a:r>
              <a:rPr lang="en-US" sz="2000" dirty="0" smtClean="0"/>
              <a:t>Textbook Materials in the science lab and media center (Asphalt to Ecosystems, Moving the Classroom Outdoors, Smart by Nature, Attracting Birds, Butterflies and other Backyard Wildlife)</a:t>
            </a:r>
          </a:p>
          <a:p>
            <a:endParaRPr lang="en-US" sz="2000" dirty="0"/>
          </a:p>
          <a:p>
            <a:r>
              <a:rPr lang="en-US" sz="2000" dirty="0" smtClean="0"/>
              <a:t>Lesson Ideas: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www.fourcornersschool.org/lesson-plans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Maryland Association for Environmental and Outdoor Classroom (MAEOE) </a:t>
            </a:r>
            <a:r>
              <a:rPr lang="en-US" sz="2000" dirty="0"/>
              <a:t>– great </a:t>
            </a:r>
            <a:r>
              <a:rPr lang="en-US" sz="2000" dirty="0" smtClean="0"/>
              <a:t>resources and also sponsors </a:t>
            </a:r>
            <a:r>
              <a:rPr lang="en-US" sz="2000" dirty="0"/>
              <a:t>the Maryland Green School program 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://maeoe.org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Arlington Echo – Environmental Outdoor Classroom </a:t>
            </a:r>
          </a:p>
          <a:p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hlinkClick r:id="rId4"/>
              </a:rPr>
              <a:t>http</a:t>
            </a:r>
            <a:r>
              <a:rPr lang="en-US" sz="2000" dirty="0">
                <a:solidFill>
                  <a:schemeClr val="tx2">
                    <a:lumMod val="10000"/>
                  </a:schemeClr>
                </a:solidFill>
                <a:hlinkClick r:id="rId4"/>
              </a:rPr>
              <a:t>://www.arlingtonecho.org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hlinkClick r:id="rId4"/>
              </a:rPr>
              <a:t>/</a:t>
            </a:r>
            <a:endParaRPr lang="en-US" sz="20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sz="2000" dirty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4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0322" y="2300748"/>
            <a:ext cx="100417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Rachel McWilliams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Pam Smith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Amanda </a:t>
            </a:r>
            <a:r>
              <a:rPr lang="en-US" sz="4000" dirty="0" err="1" smtClean="0"/>
              <a:t>Brunstrom</a:t>
            </a:r>
            <a:r>
              <a:rPr lang="en-US" sz="40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Meredith Weiss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Chris Myers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OC2 Club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99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81" y="69706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22" y="28684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Goal 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For classroom teachers to utilize the outdoor classroom or science lab at least once a month.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9" y="2336873"/>
            <a:ext cx="9999214" cy="3599316"/>
          </a:xfrm>
        </p:spPr>
        <p:txBody>
          <a:bodyPr/>
          <a:lstStyle/>
          <a:p>
            <a:r>
              <a:rPr lang="en-US" dirty="0" smtClean="0"/>
              <a:t>The lab has been organized this summer. When your class uses the lab, please place materials back correctly. </a:t>
            </a:r>
          </a:p>
          <a:p>
            <a:r>
              <a:rPr lang="en-US" dirty="0" smtClean="0"/>
              <a:t>Review science safety and rules of the science lab</a:t>
            </a:r>
          </a:p>
          <a:p>
            <a:r>
              <a:rPr lang="en-US" dirty="0" smtClean="0"/>
              <a:t>Students should be wearing goggles in the lab for particular labs</a:t>
            </a:r>
          </a:p>
          <a:p>
            <a:endParaRPr lang="en-US" dirty="0"/>
          </a:p>
          <a:p>
            <a:r>
              <a:rPr lang="en-US" dirty="0" smtClean="0"/>
              <a:t>Materials are being order to make the lab move inviting/easy for teacher 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Outdoor Classroom?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130247" cy="3680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Outdoor classrooms bring learning to life. An </a:t>
            </a:r>
            <a:r>
              <a:rPr lang="en-US" sz="3200" dirty="0" smtClean="0"/>
              <a:t>outdoor classroom </a:t>
            </a:r>
            <a:r>
              <a:rPr lang="en-US" sz="3200" dirty="0"/>
              <a:t>is a space that brings learning outside. </a:t>
            </a:r>
            <a:r>
              <a:rPr lang="en-US" sz="3200" dirty="0" smtClean="0"/>
              <a:t>It becomes </a:t>
            </a:r>
            <a:r>
              <a:rPr lang="en-US" sz="3200" dirty="0"/>
              <a:t>a gathering place for teachers and students </a:t>
            </a:r>
            <a:r>
              <a:rPr lang="en-US" sz="3200" dirty="0" smtClean="0"/>
              <a:t>and provides </a:t>
            </a:r>
            <a:r>
              <a:rPr lang="en-US" sz="3200" dirty="0"/>
              <a:t>an opportunity to integrate nature into your </a:t>
            </a:r>
            <a:r>
              <a:rPr lang="en-US" sz="3200" dirty="0" smtClean="0"/>
              <a:t>school grounds</a:t>
            </a:r>
            <a:r>
              <a:rPr lang="en-US" sz="3200" dirty="0"/>
              <a:t>. By giving students the opportunity to get </a:t>
            </a:r>
            <a:r>
              <a:rPr lang="en-US" sz="3200" dirty="0" smtClean="0"/>
              <a:t>outside and </a:t>
            </a:r>
            <a:r>
              <a:rPr lang="en-US" sz="3200" dirty="0"/>
              <a:t>experience nature, they can bring learning to life.</a:t>
            </a:r>
          </a:p>
        </p:txBody>
      </p:sp>
    </p:spTree>
    <p:extLst>
      <p:ext uri="{BB962C8B-B14F-4D97-AF65-F5344CB8AC3E}">
        <p14:creationId xmlns:p14="http://schemas.microsoft.com/office/powerpoint/2010/main" val="25456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an Outdoor Classroom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Elements of </a:t>
            </a:r>
            <a:r>
              <a:rPr lang="en-US" dirty="0" smtClean="0"/>
              <a:t>our outdoor classroom </a:t>
            </a:r>
            <a:r>
              <a:rPr lang="en-US" dirty="0"/>
              <a:t>include:</a:t>
            </a:r>
          </a:p>
          <a:p>
            <a:r>
              <a:rPr lang="en-US" dirty="0" smtClean="0"/>
              <a:t>Seating</a:t>
            </a:r>
          </a:p>
          <a:p>
            <a:r>
              <a:rPr lang="en-US" dirty="0" smtClean="0"/>
              <a:t>Stream </a:t>
            </a:r>
            <a:endParaRPr lang="en-US" dirty="0"/>
          </a:p>
          <a:p>
            <a:r>
              <a:rPr lang="en-US" dirty="0" smtClean="0"/>
              <a:t>Compost Bins</a:t>
            </a:r>
          </a:p>
          <a:p>
            <a:r>
              <a:rPr lang="en-US" dirty="0" smtClean="0"/>
              <a:t>Signage </a:t>
            </a:r>
            <a:endParaRPr lang="en-US" dirty="0"/>
          </a:p>
          <a:p>
            <a:r>
              <a:rPr lang="en-US" dirty="0" smtClean="0"/>
              <a:t>Musical </a:t>
            </a:r>
            <a:r>
              <a:rPr lang="en-US" dirty="0"/>
              <a:t>area</a:t>
            </a:r>
          </a:p>
          <a:p>
            <a:r>
              <a:rPr lang="en-US" dirty="0" smtClean="0"/>
              <a:t>Gardens</a:t>
            </a:r>
            <a:endParaRPr lang="en-US" dirty="0"/>
          </a:p>
          <a:p>
            <a:r>
              <a:rPr lang="en-US" dirty="0" smtClean="0"/>
              <a:t>Rain Barrels </a:t>
            </a:r>
            <a:endParaRPr lang="en-US" dirty="0"/>
          </a:p>
          <a:p>
            <a:r>
              <a:rPr lang="en-US" dirty="0" smtClean="0"/>
              <a:t>Natural </a:t>
            </a:r>
            <a:r>
              <a:rPr lang="en-US" dirty="0"/>
              <a:t>features (trees, shrubs, greenery)</a:t>
            </a:r>
          </a:p>
          <a:p>
            <a:r>
              <a:rPr lang="en-US" dirty="0" smtClean="0"/>
              <a:t>Shed (TONS of materials)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5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an Outdoor Classroom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Children can “reinforce, apply, and enrich traditional skills” in an outdoor classroom.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 </a:t>
            </a:r>
            <a:r>
              <a:rPr lang="en-US" sz="2800" dirty="0"/>
              <a:t>outdoor classroom is not isolated from indoor learning. It provides for </a:t>
            </a:r>
            <a:r>
              <a:rPr lang="en-US" sz="2800" dirty="0" smtClean="0"/>
              <a:t>opportunities </a:t>
            </a:r>
            <a:r>
              <a:rPr lang="en-US" sz="2800" dirty="0"/>
              <a:t>to interpret, predict, and analyze information in meaningful </a:t>
            </a:r>
            <a:r>
              <a:rPr lang="en-US" sz="2800" dirty="0" smtClean="0"/>
              <a:t>contexts</a:t>
            </a:r>
          </a:p>
          <a:p>
            <a:r>
              <a:rPr lang="en-US" sz="2800" dirty="0" smtClean="0"/>
              <a:t>An outdoor </a:t>
            </a:r>
            <a:r>
              <a:rPr lang="en-US" sz="2800" dirty="0"/>
              <a:t>classroom not only helps students in terms of achievement, but they can also gain motivation through outdoor classroom instruction. </a:t>
            </a:r>
            <a:endParaRPr lang="en-US" sz="2800" dirty="0" smtClean="0"/>
          </a:p>
          <a:p>
            <a:r>
              <a:rPr lang="en-US" sz="2800" dirty="0"/>
              <a:t>An outdoor classroom provides for a student to learn in a way not possible in a traditional indoor classroom.</a:t>
            </a:r>
          </a:p>
        </p:txBody>
      </p:sp>
    </p:spTree>
    <p:extLst>
      <p:ext uri="{BB962C8B-B14F-4D97-AF65-F5344CB8AC3E}">
        <p14:creationId xmlns:p14="http://schemas.microsoft.com/office/powerpoint/2010/main" val="14315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Examples and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71" y="2094271"/>
            <a:ext cx="11253019" cy="4409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Art </a:t>
            </a:r>
            <a:r>
              <a:rPr lang="en-US" dirty="0"/>
              <a:t>Use the soil as paint and create </a:t>
            </a:r>
            <a:r>
              <a:rPr lang="en-US" dirty="0" smtClean="0"/>
              <a:t>beautiful canvases</a:t>
            </a:r>
            <a:r>
              <a:rPr lang="en-US" dirty="0"/>
              <a:t>. Or have rock piles for students to </a:t>
            </a:r>
            <a:r>
              <a:rPr lang="en-US" dirty="0" smtClean="0"/>
              <a:t>create rock </a:t>
            </a:r>
            <a:r>
              <a:rPr lang="en-US" dirty="0"/>
              <a:t>art. Using natural elements such as bark </a:t>
            </a:r>
            <a:r>
              <a:rPr lang="en-US" dirty="0" smtClean="0"/>
              <a:t>and leaves </a:t>
            </a:r>
            <a:r>
              <a:rPr lang="en-US" dirty="0"/>
              <a:t>are great for rubbings.</a:t>
            </a:r>
          </a:p>
          <a:p>
            <a:pPr marL="0" indent="0">
              <a:buNone/>
            </a:pPr>
            <a:r>
              <a:rPr lang="en-US" i="1" dirty="0"/>
              <a:t>Science </a:t>
            </a:r>
            <a:r>
              <a:rPr lang="en-US" dirty="0"/>
              <a:t>Learn about the biology of the plants </a:t>
            </a:r>
            <a:r>
              <a:rPr lang="en-US" dirty="0" smtClean="0"/>
              <a:t>and animals </a:t>
            </a:r>
            <a:r>
              <a:rPr lang="en-US" dirty="0"/>
              <a:t>found in your classroom. You can </a:t>
            </a:r>
            <a:r>
              <a:rPr lang="en-US" dirty="0" smtClean="0"/>
              <a:t>include concepts </a:t>
            </a:r>
            <a:r>
              <a:rPr lang="en-US" dirty="0"/>
              <a:t>such as habitat, life cycle and food webs.</a:t>
            </a:r>
          </a:p>
          <a:p>
            <a:pPr marL="0" indent="0">
              <a:buNone/>
            </a:pPr>
            <a:r>
              <a:rPr lang="en-US" i="1" dirty="0"/>
              <a:t>Math </a:t>
            </a:r>
            <a:r>
              <a:rPr lang="en-US" dirty="0"/>
              <a:t>Many students learn more effectively </a:t>
            </a:r>
            <a:r>
              <a:rPr lang="en-US" dirty="0" smtClean="0"/>
              <a:t>through tactile </a:t>
            </a:r>
            <a:r>
              <a:rPr lang="en-US" dirty="0"/>
              <a:t>interaction. Use natural items (rocks, </a:t>
            </a:r>
            <a:r>
              <a:rPr lang="en-US" dirty="0" smtClean="0"/>
              <a:t>leaves, branches</a:t>
            </a:r>
            <a:r>
              <a:rPr lang="en-US" dirty="0"/>
              <a:t>) to demonstrate addition, subtraction</a:t>
            </a:r>
          </a:p>
          <a:p>
            <a:pPr marL="0" indent="0">
              <a:buNone/>
            </a:pPr>
            <a:r>
              <a:rPr lang="en-US" dirty="0"/>
              <a:t>division, etc.</a:t>
            </a:r>
          </a:p>
          <a:p>
            <a:pPr marL="0" indent="0">
              <a:buNone/>
            </a:pPr>
            <a:r>
              <a:rPr lang="en-US" i="1" dirty="0"/>
              <a:t>Music </a:t>
            </a:r>
            <a:r>
              <a:rPr lang="en-US" dirty="0"/>
              <a:t>Organize an outdoor drumming circle </a:t>
            </a:r>
            <a:r>
              <a:rPr lang="en-US" dirty="0" smtClean="0"/>
              <a:t>or create </a:t>
            </a:r>
            <a:r>
              <a:rPr lang="en-US" dirty="0"/>
              <a:t>music based on the sounds of </a:t>
            </a:r>
            <a:r>
              <a:rPr lang="en-US" dirty="0" smtClean="0"/>
              <a:t>nature (bird </a:t>
            </a:r>
            <a:r>
              <a:rPr lang="en-US" dirty="0"/>
              <a:t>songs, wind, etc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i="1" dirty="0" smtClean="0"/>
              <a:t>Social Studies </a:t>
            </a:r>
            <a:r>
              <a:rPr lang="en-US" dirty="0"/>
              <a:t>Discuss Canadian history in the context of </a:t>
            </a:r>
            <a:r>
              <a:rPr lang="en-US" dirty="0" smtClean="0"/>
              <a:t>the natural </a:t>
            </a:r>
            <a:r>
              <a:rPr lang="en-US" dirty="0"/>
              <a:t>environment. What did the first explorers </a:t>
            </a:r>
            <a:r>
              <a:rPr lang="en-US" dirty="0" smtClean="0"/>
              <a:t>and settlers </a:t>
            </a:r>
            <a:r>
              <a:rPr lang="en-US" dirty="0"/>
              <a:t>see when they came to your area? How </a:t>
            </a:r>
            <a:r>
              <a:rPr lang="en-US" dirty="0" smtClean="0"/>
              <a:t>does this </a:t>
            </a:r>
            <a:r>
              <a:rPr lang="en-US" dirty="0"/>
              <a:t>compare to what the students see now?</a:t>
            </a:r>
          </a:p>
        </p:txBody>
      </p:sp>
    </p:spTree>
    <p:extLst>
      <p:ext uri="{BB962C8B-B14F-4D97-AF65-F5344CB8AC3E}">
        <p14:creationId xmlns:p14="http://schemas.microsoft.com/office/powerpoint/2010/main" val="7067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2060620"/>
            <a:ext cx="11127347" cy="4494726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Math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 – Data gathering, types of leaves, most types, biggest, smallest , </a:t>
            </a: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compare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2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Measurement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 – measure stump or tree to find circumference, radius, </a:t>
            </a: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diameter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2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Noun or adjective bank for poetry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 - increase student‘s nature vocabulary by identifying things in </a:t>
            </a: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nature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2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Reading 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– Simply read a book about nature or have students read </a:t>
            </a: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outside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2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Writing 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– conduct a poetry lesson or have students write in </a:t>
            </a:r>
            <a:r>
              <a:rPr lang="en-US" altLang="en-US" sz="2200" dirty="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journals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2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Science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 – study weather, rocks, insects, water, soil, erosion, </a:t>
            </a:r>
            <a:r>
              <a:rPr lang="en-US" altLang="en-US" sz="220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land  </a:t>
            </a:r>
            <a:r>
              <a:rPr lang="en-US" altLang="en-US" sz="2200" smtClean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forms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2200" dirty="0">
              <a:latin typeface="+mj-lt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200" b="1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Social Studies</a:t>
            </a:r>
            <a:r>
              <a:rPr lang="en-US" altLang="en-US" sz="2200" dirty="0">
                <a:latin typeface="+mj-lt"/>
                <a:ea typeface="ＭＳ Ｐゴシック" panose="020B0600070205080204" pitchFamily="34" charset="-128"/>
                <a:cs typeface="Times New Roman" panose="02020603050405020304" pitchFamily="18" charset="0"/>
              </a:rPr>
              <a:t> – Mapping, geography of land, history of area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874062"/>
          </a:xfrm>
        </p:spPr>
        <p:txBody>
          <a:bodyPr>
            <a:normAutofit/>
          </a:bodyPr>
          <a:lstStyle/>
          <a:p>
            <a:r>
              <a:rPr lang="en-US" dirty="0" smtClean="0"/>
              <a:t>How will Folger use the Outdoor Classroom?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367" y="2099256"/>
            <a:ext cx="111144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teacher from each grade level developed and wrote lessons that align with the </a:t>
            </a:r>
            <a:r>
              <a:rPr lang="en-US" sz="2800" dirty="0"/>
              <a:t>C</a:t>
            </a:r>
            <a:r>
              <a:rPr lang="en-US" sz="2800" dirty="0" smtClean="0"/>
              <a:t>ommon </a:t>
            </a:r>
            <a:r>
              <a:rPr lang="en-US" sz="2800" dirty="0"/>
              <a:t>C</a:t>
            </a:r>
            <a:r>
              <a:rPr lang="en-US" sz="2800" dirty="0" smtClean="0"/>
              <a:t>ore </a:t>
            </a:r>
            <a:r>
              <a:rPr lang="en-US" sz="2800" dirty="0"/>
              <a:t>S</a:t>
            </a:r>
            <a:r>
              <a:rPr lang="en-US" sz="2800" dirty="0" smtClean="0"/>
              <a:t>tate Standards for the first and second quarter. The lessons that were written cover various content areas. Teachers may plan together to implement the lessons. </a:t>
            </a:r>
          </a:p>
          <a:p>
            <a:endParaRPr lang="en-US" sz="2800" dirty="0"/>
          </a:p>
          <a:p>
            <a:r>
              <a:rPr lang="en-US" sz="2800" dirty="0" smtClean="0"/>
              <a:t>Each team lead teacher will be provided with an outdoor curriculum binder that will consist of the lesson plans.  </a:t>
            </a:r>
          </a:p>
          <a:p>
            <a:endParaRPr lang="en-US" sz="2800" dirty="0"/>
          </a:p>
          <a:p>
            <a:r>
              <a:rPr lang="en-US" sz="2800" dirty="0" smtClean="0"/>
              <a:t>An outdoor curriculum binder with ALL grade level lessons will be in the science lab.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877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Trebuchet MS</vt:lpstr>
      <vt:lpstr>Berlin</vt:lpstr>
      <vt:lpstr>Folger McKinsey’s  Outdoor Classroom</vt:lpstr>
      <vt:lpstr>Goal   For classroom teachers to utilize the outdoor classroom or science lab at least once a month.    </vt:lpstr>
      <vt:lpstr>Science Lab</vt:lpstr>
      <vt:lpstr>What is an Outdoor Classroom? </vt:lpstr>
      <vt:lpstr>Elements of an Outdoor Classroom </vt:lpstr>
      <vt:lpstr>Benefits of an Outdoor Classroom </vt:lpstr>
      <vt:lpstr>A Few Examples and Ideas</vt:lpstr>
      <vt:lpstr>More Examples</vt:lpstr>
      <vt:lpstr>How will Folger use the Outdoor Classroom?  </vt:lpstr>
      <vt:lpstr>Planning and Preparation for Taking Students Outdoors</vt:lpstr>
      <vt:lpstr>Outdoor Classroom Locations</vt:lpstr>
      <vt:lpstr>How to sign up for the Outdoor Classroom or Science Lab? </vt:lpstr>
      <vt:lpstr>A Few Resources </vt:lpstr>
      <vt:lpstr>THANK YOU…</vt:lpstr>
      <vt:lpstr>Questions?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Folger McKinsey’s  Outdoor Classroom</dc:title>
  <dc:creator>stacey coppock</dc:creator>
  <cp:lastModifiedBy>Coppock, Stacey D</cp:lastModifiedBy>
  <cp:revision>23</cp:revision>
  <dcterms:created xsi:type="dcterms:W3CDTF">2015-04-27T02:19:40Z</dcterms:created>
  <dcterms:modified xsi:type="dcterms:W3CDTF">2017-03-03T20:37:58Z</dcterms:modified>
</cp:coreProperties>
</file>